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8288000" cy="10287000"/>
  <p:notesSz cx="6858000" cy="9144000"/>
  <p:embeddedFontLst>
    <p:embeddedFont>
      <p:font typeface="Angsana New" panose="02020603050405020304" pitchFamily="18" charset="-34"/>
      <p:regular r:id="rId4"/>
      <p:bold r:id="rId5"/>
      <p:italic r:id="rId6"/>
      <p:bold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EucrosiaUPC" panose="02020603050405020304" pitchFamily="18" charset="-34"/>
      <p:regular r:id="rId12"/>
      <p:bold r:id="rId13"/>
      <p:italic r:id="rId14"/>
      <p:boldItalic r:id="rId15"/>
    </p:embeddedFont>
    <p:embeddedFont>
      <p:font typeface="Poor Richard" panose="02080502050505020702" pitchFamily="18" charset="0"/>
      <p:regular r:id="rId16"/>
    </p:embeddedFont>
    <p:embeddedFont>
      <p:font typeface="RoxboroughCF Bold Bold" panose="020B0604020202020204" charset="0"/>
      <p:regular r:id="rId17"/>
    </p:embeddedFont>
    <p:embeddedFont>
      <p:font typeface="RoxboroughCF Thi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4" d="100"/>
          <a:sy n="24" d="100"/>
        </p:scale>
        <p:origin x="49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5000"/>
          </a:blip>
          <a:srcRect l="10016" r="57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 descr="รูปภาพประกอบด้วย กลางแจ้ง, น้ำ, ธรรมชาติ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C41169-E545-4E8B-940F-2D6A8955FB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7660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357763" y="2743000"/>
            <a:ext cx="13572474" cy="4605584"/>
            <a:chOff x="0" y="-152400"/>
            <a:chExt cx="18096631" cy="614077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52400"/>
              <a:ext cx="1809663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น.ส.อณิษฐา</a:t>
              </a:r>
              <a:r>
                <a:rPr lang="en-US" sz="8000" dirty="0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 </a:t>
              </a:r>
              <a:r>
                <a:rPr lang="en-US" sz="8000" dirty="0" err="1">
                  <a:solidFill>
                    <a:srgbClr val="1E1D1D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ใจอ่อน</a:t>
              </a:r>
              <a:endParaRPr lang="en-US" sz="8000" dirty="0">
                <a:solidFill>
                  <a:srgbClr val="1E1D1D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46720" y="1793234"/>
              <a:ext cx="16403191" cy="854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600" spc="72" dirty="0">
                  <a:solidFill>
                    <a:srgbClr val="1E1D1D"/>
                  </a:solidFill>
                  <a:latin typeface="RoxboroughCF Thin"/>
                </a:rPr>
                <a:t>61070255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2787727">
              <a:off x="7875747" y="2408980"/>
              <a:ext cx="2345137" cy="236285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4237044"/>
              <a:ext cx="18096631" cy="175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1E1D1D"/>
                  </a:solidFill>
                  <a:latin typeface="Poor Richard" panose="02080502050505020702" pitchFamily="18" charset="0"/>
                </a:rPr>
                <a:t>Le Havre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86400" y="7429700"/>
            <a:ext cx="7315200" cy="2394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5000"/>
          </a:blip>
          <a:srcRect l="10016" r="57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64F92DD1-A9B4-412E-95A7-ADC0710D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"/>
            <a:ext cx="18288000" cy="1027785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1083">
            <a:off x="16237948" y="6727171"/>
            <a:ext cx="2045572" cy="36766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038" y="296004"/>
            <a:ext cx="14391365" cy="9650652"/>
            <a:chOff x="0" y="0"/>
            <a:chExt cx="5342859" cy="3700311"/>
          </a:xfrm>
        </p:grpSpPr>
        <p:sp>
          <p:nvSpPr>
            <p:cNvPr id="4" name="Freeform 4"/>
            <p:cNvSpPr/>
            <p:nvPr/>
          </p:nvSpPr>
          <p:spPr>
            <a:xfrm>
              <a:off x="19050" y="223520"/>
              <a:ext cx="5304759" cy="3469171"/>
            </a:xfrm>
            <a:custGeom>
              <a:avLst/>
              <a:gdLst/>
              <a:ahLst/>
              <a:cxnLst/>
              <a:rect l="l" t="t" r="r" b="b"/>
              <a:pathLst>
                <a:path w="5304759" h="3469171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368898"/>
                    <a:pt x="7620" y="2288071"/>
                    <a:pt x="7620" y="2548421"/>
                  </a:cubicBezTo>
                  <a:cubicBezTo>
                    <a:pt x="7620" y="2742731"/>
                    <a:pt x="16510" y="3141511"/>
                    <a:pt x="21590" y="3333282"/>
                  </a:cubicBezTo>
                  <a:lnTo>
                    <a:pt x="130810" y="3447582"/>
                  </a:lnTo>
                  <a:cubicBezTo>
                    <a:pt x="275590" y="3455201"/>
                    <a:pt x="543560" y="3469171"/>
                    <a:pt x="793750" y="3469171"/>
                  </a:cubicBezTo>
                  <a:lnTo>
                    <a:pt x="5304759" y="3469171"/>
                  </a:lnTo>
                  <a:lnTo>
                    <a:pt x="5304759" y="693420"/>
                  </a:lnTo>
                  <a:cubicBezTo>
                    <a:pt x="5304759" y="318770"/>
                    <a:pt x="5295869" y="41910"/>
                    <a:pt x="5295869" y="41910"/>
                  </a:cubicBezTo>
                  <a:cubicBezTo>
                    <a:pt x="5140929" y="21590"/>
                    <a:pt x="4984719" y="11430"/>
                    <a:pt x="4827239" y="12700"/>
                  </a:cubicBezTo>
                  <a:cubicBezTo>
                    <a:pt x="4554189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4F4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217170"/>
              <a:ext cx="5317459" cy="3481872"/>
            </a:xfrm>
            <a:custGeom>
              <a:avLst/>
              <a:gdLst/>
              <a:ahLst/>
              <a:cxnLst/>
              <a:rect l="l" t="t" r="r" b="b"/>
              <a:pathLst>
                <a:path w="5317459" h="3481872">
                  <a:moveTo>
                    <a:pt x="5317459" y="3481872"/>
                  </a:moveTo>
                  <a:lnTo>
                    <a:pt x="800100" y="3481872"/>
                  </a:lnTo>
                  <a:cubicBezTo>
                    <a:pt x="547370" y="3481872"/>
                    <a:pt x="270510" y="3467902"/>
                    <a:pt x="137160" y="3460282"/>
                  </a:cubicBezTo>
                  <a:lnTo>
                    <a:pt x="134620" y="3460282"/>
                  </a:lnTo>
                  <a:lnTo>
                    <a:pt x="21590" y="3342172"/>
                  </a:lnTo>
                  <a:lnTo>
                    <a:pt x="21590" y="3339632"/>
                  </a:lnTo>
                  <a:cubicBezTo>
                    <a:pt x="16510" y="3136432"/>
                    <a:pt x="7620" y="2742732"/>
                    <a:pt x="7620" y="2554771"/>
                  </a:cubicBezTo>
                  <a:cubicBezTo>
                    <a:pt x="7620" y="2439202"/>
                    <a:pt x="6350" y="2262671"/>
                    <a:pt x="5080" y="1993810"/>
                  </a:cubicBezTo>
                  <a:cubicBezTo>
                    <a:pt x="3810" y="1554831"/>
                    <a:pt x="2540" y="1058208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3978879" y="16510"/>
                    <a:pt x="4464019" y="13970"/>
                  </a:cubicBezTo>
                  <a:cubicBezTo>
                    <a:pt x="4629119" y="12700"/>
                    <a:pt x="4763739" y="12700"/>
                    <a:pt x="4833589" y="12700"/>
                  </a:cubicBezTo>
                  <a:cubicBezTo>
                    <a:pt x="4987259" y="11430"/>
                    <a:pt x="5146009" y="21590"/>
                    <a:pt x="5303489" y="41910"/>
                  </a:cubicBezTo>
                  <a:lnTo>
                    <a:pt x="5308569" y="43180"/>
                  </a:lnTo>
                  <a:lnTo>
                    <a:pt x="5308569" y="48260"/>
                  </a:lnTo>
                  <a:cubicBezTo>
                    <a:pt x="5308569" y="50800"/>
                    <a:pt x="5317459" y="328930"/>
                    <a:pt x="5317459" y="699770"/>
                  </a:cubicBezTo>
                  <a:lnTo>
                    <a:pt x="5317459" y="3481872"/>
                  </a:lnTo>
                  <a:close/>
                  <a:moveTo>
                    <a:pt x="139700" y="3447582"/>
                  </a:moveTo>
                  <a:cubicBezTo>
                    <a:pt x="273050" y="3455202"/>
                    <a:pt x="548640" y="3469172"/>
                    <a:pt x="800100" y="3469172"/>
                  </a:cubicBezTo>
                  <a:lnTo>
                    <a:pt x="5304759" y="3469172"/>
                  </a:lnTo>
                  <a:lnTo>
                    <a:pt x="5304759" y="699770"/>
                  </a:lnTo>
                  <a:cubicBezTo>
                    <a:pt x="5304759" y="358140"/>
                    <a:pt x="5297139" y="93980"/>
                    <a:pt x="5295869" y="53340"/>
                  </a:cubicBezTo>
                  <a:cubicBezTo>
                    <a:pt x="5140929" y="33020"/>
                    <a:pt x="4984719" y="24130"/>
                    <a:pt x="4833589" y="25400"/>
                  </a:cubicBezTo>
                  <a:cubicBezTo>
                    <a:pt x="4763739" y="25400"/>
                    <a:pt x="4629119" y="27940"/>
                    <a:pt x="4464019" y="26670"/>
                  </a:cubicBezTo>
                  <a:cubicBezTo>
                    <a:pt x="3954749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58207"/>
                    <a:pt x="16510" y="1554831"/>
                    <a:pt x="17780" y="1993810"/>
                  </a:cubicBezTo>
                  <a:cubicBezTo>
                    <a:pt x="19050" y="2262671"/>
                    <a:pt x="20320" y="2439201"/>
                    <a:pt x="20320" y="2554771"/>
                  </a:cubicBezTo>
                  <a:cubicBezTo>
                    <a:pt x="20320" y="2741461"/>
                    <a:pt x="29210" y="3132621"/>
                    <a:pt x="34290" y="3337091"/>
                  </a:cubicBezTo>
                  <a:lnTo>
                    <a:pt x="139700" y="3447582"/>
                  </a:lnTo>
                  <a:close/>
                  <a:moveTo>
                    <a:pt x="139700" y="3447582"/>
                  </a:moveTo>
                  <a:lnTo>
                    <a:pt x="133350" y="3321852"/>
                  </a:lnTo>
                  <a:lnTo>
                    <a:pt x="34290" y="3335822"/>
                  </a:lnTo>
                  <a:lnTo>
                    <a:pt x="139700" y="3447582"/>
                  </a:lnTo>
                  <a:close/>
                </a:path>
              </a:pathLst>
            </a:custGeom>
            <a:solidFill>
              <a:srgbClr val="243A7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rgbClr val="68452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2639752" y="628825"/>
            <a:ext cx="1628062" cy="22842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975140">
            <a:off x="13606696" y="991899"/>
            <a:ext cx="890649" cy="8631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460970">
            <a:off x="429815" y="1191631"/>
            <a:ext cx="1990635" cy="14767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449051" y="1613915"/>
            <a:ext cx="1182770" cy="97107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839658" y="3506046"/>
            <a:ext cx="2791893" cy="3274908"/>
            <a:chOff x="0" y="0"/>
            <a:chExt cx="3722523" cy="436654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722523" cy="4366544"/>
              <a:chOff x="0" y="0"/>
              <a:chExt cx="7476424" cy="889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44450" y="-1270"/>
                <a:ext cx="7387523" cy="8700043"/>
              </a:xfrm>
              <a:custGeom>
                <a:avLst/>
                <a:gdLst/>
                <a:ahLst/>
                <a:cxnLst/>
                <a:rect l="l" t="t" r="r" b="b"/>
                <a:pathLst>
                  <a:path w="7387523" h="8700043">
                    <a:moveTo>
                      <a:pt x="2314268" y="186690"/>
                    </a:moveTo>
                    <a:cubicBezTo>
                      <a:pt x="2300472" y="191770"/>
                      <a:pt x="2366388" y="187960"/>
                      <a:pt x="2392448" y="189230"/>
                    </a:cubicBezTo>
                    <a:cubicBezTo>
                      <a:pt x="2401646" y="189230"/>
                      <a:pt x="2390915" y="193040"/>
                      <a:pt x="2423107" y="191770"/>
                    </a:cubicBezTo>
                    <a:cubicBezTo>
                      <a:pt x="2423107" y="190500"/>
                      <a:pt x="2450700" y="190500"/>
                      <a:pt x="2455298" y="189230"/>
                    </a:cubicBezTo>
                    <a:cubicBezTo>
                      <a:pt x="2420041" y="187960"/>
                      <a:pt x="2378652" y="186690"/>
                      <a:pt x="2314268" y="186690"/>
                    </a:cubicBezTo>
                    <a:close/>
                    <a:moveTo>
                      <a:pt x="2502819" y="182880"/>
                    </a:moveTo>
                    <a:cubicBezTo>
                      <a:pt x="2449167" y="184150"/>
                      <a:pt x="2429238" y="181610"/>
                      <a:pt x="2393981" y="184150"/>
                    </a:cubicBezTo>
                    <a:cubicBezTo>
                      <a:pt x="2409310" y="186690"/>
                      <a:pt x="2505885" y="184150"/>
                      <a:pt x="2518149" y="186690"/>
                    </a:cubicBezTo>
                    <a:cubicBezTo>
                      <a:pt x="2485957" y="185420"/>
                      <a:pt x="2443035" y="189230"/>
                      <a:pt x="2485957" y="189230"/>
                    </a:cubicBezTo>
                    <a:cubicBezTo>
                      <a:pt x="2496688" y="185420"/>
                      <a:pt x="2519682" y="190500"/>
                      <a:pt x="2548808" y="189230"/>
                    </a:cubicBezTo>
                    <a:cubicBezTo>
                      <a:pt x="2556472" y="185420"/>
                      <a:pt x="2505885" y="186690"/>
                      <a:pt x="2502820" y="182880"/>
                    </a:cubicBezTo>
                    <a:close/>
                    <a:moveTo>
                      <a:pt x="3450175" y="55880"/>
                    </a:moveTo>
                    <a:lnTo>
                      <a:pt x="3341336" y="55880"/>
                    </a:lnTo>
                    <a:cubicBezTo>
                      <a:pt x="3332138" y="60960"/>
                      <a:pt x="3445576" y="58420"/>
                      <a:pt x="3450175" y="55880"/>
                    </a:cubicBezTo>
                    <a:close/>
                    <a:moveTo>
                      <a:pt x="1918770" y="57150"/>
                    </a:moveTo>
                    <a:cubicBezTo>
                      <a:pt x="1977022" y="55880"/>
                      <a:pt x="2073597" y="59690"/>
                      <a:pt x="2105789" y="55880"/>
                    </a:cubicBezTo>
                    <a:cubicBezTo>
                      <a:pt x="2049070" y="57150"/>
                      <a:pt x="1950962" y="54610"/>
                      <a:pt x="1918770" y="57150"/>
                    </a:cubicBezTo>
                    <a:close/>
                    <a:moveTo>
                      <a:pt x="2248352" y="199390"/>
                    </a:moveTo>
                    <a:lnTo>
                      <a:pt x="2210028" y="199390"/>
                    </a:lnTo>
                    <a:cubicBezTo>
                      <a:pt x="2197765" y="199390"/>
                      <a:pt x="2188567" y="199390"/>
                      <a:pt x="2185501" y="200660"/>
                    </a:cubicBezTo>
                    <a:cubicBezTo>
                      <a:pt x="2229957" y="201930"/>
                      <a:pt x="2160974" y="203200"/>
                      <a:pt x="2168639" y="204470"/>
                    </a:cubicBezTo>
                    <a:lnTo>
                      <a:pt x="2216160" y="204470"/>
                    </a:lnTo>
                    <a:cubicBezTo>
                      <a:pt x="2208495" y="201930"/>
                      <a:pt x="2228424" y="201930"/>
                      <a:pt x="2240687" y="200660"/>
                    </a:cubicBezTo>
                    <a:cubicBezTo>
                      <a:pt x="2257549" y="201930"/>
                      <a:pt x="2268280" y="201930"/>
                      <a:pt x="2283609" y="200660"/>
                    </a:cubicBezTo>
                    <a:cubicBezTo>
                      <a:pt x="2282076" y="200660"/>
                      <a:pt x="2265214" y="199390"/>
                      <a:pt x="2248352" y="199390"/>
                    </a:cubicBezTo>
                    <a:close/>
                    <a:moveTo>
                      <a:pt x="2565670" y="176530"/>
                    </a:moveTo>
                    <a:cubicBezTo>
                      <a:pt x="2593263" y="179070"/>
                      <a:pt x="2643850" y="180340"/>
                      <a:pt x="2689838" y="177800"/>
                    </a:cubicBezTo>
                    <a:cubicBezTo>
                      <a:pt x="2726628" y="181610"/>
                      <a:pt x="2737359" y="186690"/>
                      <a:pt x="2829335" y="186690"/>
                    </a:cubicBezTo>
                    <a:cubicBezTo>
                      <a:pt x="2850796" y="185420"/>
                      <a:pt x="2832401" y="181610"/>
                      <a:pt x="2861527" y="181610"/>
                    </a:cubicBezTo>
                    <a:cubicBezTo>
                      <a:pt x="2853862" y="185420"/>
                      <a:pt x="2902916" y="185420"/>
                      <a:pt x="2907515" y="187960"/>
                    </a:cubicBezTo>
                    <a:cubicBezTo>
                      <a:pt x="2889120" y="187960"/>
                      <a:pt x="2810940" y="187960"/>
                      <a:pt x="2859994" y="189230"/>
                    </a:cubicBezTo>
                    <a:lnTo>
                      <a:pt x="3016353" y="189230"/>
                    </a:lnTo>
                    <a:cubicBezTo>
                      <a:pt x="3037814" y="187960"/>
                      <a:pt x="3019419" y="184150"/>
                      <a:pt x="3048545" y="184150"/>
                    </a:cubicBezTo>
                    <a:cubicBezTo>
                      <a:pt x="3097599" y="185420"/>
                      <a:pt x="3089934" y="185420"/>
                      <a:pt x="3126725" y="182880"/>
                    </a:cubicBezTo>
                    <a:cubicBezTo>
                      <a:pt x="3128258" y="185420"/>
                      <a:pt x="3123659" y="187960"/>
                      <a:pt x="3157384" y="186690"/>
                    </a:cubicBezTo>
                    <a:cubicBezTo>
                      <a:pt x="3171180" y="181610"/>
                      <a:pt x="3178845" y="180340"/>
                      <a:pt x="3191108" y="176530"/>
                    </a:cubicBezTo>
                    <a:cubicBezTo>
                      <a:pt x="3209503" y="176530"/>
                      <a:pt x="3235563" y="176530"/>
                      <a:pt x="3237096" y="177800"/>
                    </a:cubicBezTo>
                    <a:cubicBezTo>
                      <a:pt x="3203372" y="180340"/>
                      <a:pt x="3212569" y="185420"/>
                      <a:pt x="3172713" y="186690"/>
                    </a:cubicBezTo>
                    <a:cubicBezTo>
                      <a:pt x="3260091" y="186690"/>
                      <a:pt x="3247827" y="176530"/>
                      <a:pt x="3299947" y="172720"/>
                    </a:cubicBezTo>
                    <a:cubicBezTo>
                      <a:pt x="3312210" y="172720"/>
                      <a:pt x="3330606" y="172720"/>
                      <a:pt x="3332138" y="171450"/>
                    </a:cubicBezTo>
                    <a:cubicBezTo>
                      <a:pt x="3286150" y="172720"/>
                      <a:pt x="3267755" y="170180"/>
                      <a:pt x="3238629" y="170180"/>
                    </a:cubicBezTo>
                    <a:cubicBezTo>
                      <a:pt x="3198773" y="170180"/>
                      <a:pt x="3178845" y="173990"/>
                      <a:pt x="3129791" y="171450"/>
                    </a:cubicBezTo>
                    <a:cubicBezTo>
                      <a:pt x="3106797" y="176530"/>
                      <a:pt x="3163515" y="175260"/>
                      <a:pt x="3158916" y="180340"/>
                    </a:cubicBezTo>
                    <a:cubicBezTo>
                      <a:pt x="3137455" y="181610"/>
                      <a:pt x="3123659" y="177800"/>
                      <a:pt x="3128258" y="177800"/>
                    </a:cubicBezTo>
                    <a:cubicBezTo>
                      <a:pt x="3054677" y="177800"/>
                      <a:pt x="2996425" y="185420"/>
                      <a:pt x="2909048" y="181610"/>
                    </a:cubicBezTo>
                    <a:cubicBezTo>
                      <a:pt x="2909048" y="176530"/>
                      <a:pt x="2841598" y="176530"/>
                      <a:pt x="2784880" y="176530"/>
                    </a:cubicBezTo>
                    <a:cubicBezTo>
                      <a:pt x="2780281" y="179070"/>
                      <a:pt x="2804808" y="179070"/>
                      <a:pt x="2815539" y="180340"/>
                    </a:cubicBezTo>
                    <a:cubicBezTo>
                      <a:pt x="2745024" y="179070"/>
                      <a:pt x="2637718" y="172720"/>
                      <a:pt x="2565670" y="176530"/>
                    </a:cubicBezTo>
                    <a:close/>
                    <a:moveTo>
                      <a:pt x="755271" y="168910"/>
                    </a:moveTo>
                    <a:cubicBezTo>
                      <a:pt x="749139" y="175260"/>
                      <a:pt x="689355" y="167640"/>
                      <a:pt x="677091" y="171450"/>
                    </a:cubicBezTo>
                    <a:cubicBezTo>
                      <a:pt x="706217" y="172720"/>
                      <a:pt x="715415" y="173990"/>
                      <a:pt x="753738" y="173990"/>
                    </a:cubicBezTo>
                    <a:cubicBezTo>
                      <a:pt x="758337" y="173990"/>
                      <a:pt x="793594" y="168910"/>
                      <a:pt x="755271" y="168910"/>
                    </a:cubicBezTo>
                    <a:close/>
                    <a:moveTo>
                      <a:pt x="3634127" y="71120"/>
                    </a:moveTo>
                    <a:cubicBezTo>
                      <a:pt x="3580474" y="69850"/>
                      <a:pt x="3566678" y="66040"/>
                      <a:pt x="3494630" y="67310"/>
                    </a:cubicBezTo>
                    <a:cubicBezTo>
                      <a:pt x="3474701" y="72390"/>
                      <a:pt x="3631061" y="71120"/>
                      <a:pt x="3634127" y="71120"/>
                    </a:cubicBezTo>
                    <a:close/>
                    <a:moveTo>
                      <a:pt x="5148669" y="74930"/>
                    </a:moveTo>
                    <a:cubicBezTo>
                      <a:pt x="5151735" y="71120"/>
                      <a:pt x="5111879" y="71120"/>
                      <a:pt x="5072022" y="71120"/>
                    </a:cubicBezTo>
                    <a:cubicBezTo>
                      <a:pt x="5062825" y="74930"/>
                      <a:pt x="5104214" y="74930"/>
                      <a:pt x="5148669" y="74930"/>
                    </a:cubicBezTo>
                    <a:close/>
                    <a:moveTo>
                      <a:pt x="4305553" y="74930"/>
                    </a:moveTo>
                    <a:cubicBezTo>
                      <a:pt x="4248835" y="74930"/>
                      <a:pt x="4248835" y="71120"/>
                      <a:pt x="4196715" y="71120"/>
                    </a:cubicBezTo>
                    <a:cubicBezTo>
                      <a:pt x="4178320" y="76200"/>
                      <a:pt x="4254967" y="73660"/>
                      <a:pt x="4242703" y="77470"/>
                    </a:cubicBezTo>
                    <a:cubicBezTo>
                      <a:pt x="4277961" y="77470"/>
                      <a:pt x="4300955" y="77470"/>
                      <a:pt x="4305553" y="74930"/>
                    </a:cubicBezTo>
                    <a:close/>
                    <a:moveTo>
                      <a:pt x="4432788" y="59690"/>
                    </a:moveTo>
                    <a:cubicBezTo>
                      <a:pt x="4425123" y="54610"/>
                      <a:pt x="4340811" y="57150"/>
                      <a:pt x="4277961" y="57150"/>
                    </a:cubicBezTo>
                    <a:cubicBezTo>
                      <a:pt x="4215111" y="57150"/>
                      <a:pt x="4139997" y="58420"/>
                      <a:pt x="4106272" y="55880"/>
                    </a:cubicBezTo>
                    <a:cubicBezTo>
                      <a:pt x="4132332" y="63500"/>
                      <a:pt x="4331614" y="58420"/>
                      <a:pt x="4432788" y="59690"/>
                    </a:cubicBezTo>
                    <a:close/>
                    <a:moveTo>
                      <a:pt x="4181386" y="68580"/>
                    </a:moveTo>
                    <a:cubicBezTo>
                      <a:pt x="4195182" y="63500"/>
                      <a:pt x="4084811" y="67310"/>
                      <a:pt x="4072547" y="64770"/>
                    </a:cubicBezTo>
                    <a:cubicBezTo>
                      <a:pt x="4078679" y="68580"/>
                      <a:pt x="3988236" y="63500"/>
                      <a:pt x="3994367" y="67310"/>
                    </a:cubicBezTo>
                    <a:cubicBezTo>
                      <a:pt x="4072547" y="66040"/>
                      <a:pt x="4115469" y="68580"/>
                      <a:pt x="4181386" y="68580"/>
                    </a:cubicBezTo>
                    <a:close/>
                    <a:moveTo>
                      <a:pt x="2361789" y="184150"/>
                    </a:moveTo>
                    <a:cubicBezTo>
                      <a:pt x="2377119" y="182880"/>
                      <a:pt x="2377119" y="179070"/>
                      <a:pt x="2409310" y="179070"/>
                    </a:cubicBezTo>
                    <a:cubicBezTo>
                      <a:pt x="2446101" y="177800"/>
                      <a:pt x="2522748" y="182880"/>
                      <a:pt x="2487490" y="179070"/>
                    </a:cubicBezTo>
                    <a:cubicBezTo>
                      <a:pt x="2449167" y="173990"/>
                      <a:pt x="2378652" y="176530"/>
                      <a:pt x="2346460" y="180340"/>
                    </a:cubicBezTo>
                    <a:cubicBezTo>
                      <a:pt x="2308137" y="176530"/>
                      <a:pt x="2265214" y="175260"/>
                      <a:pt x="2220759" y="180340"/>
                    </a:cubicBezTo>
                    <a:cubicBezTo>
                      <a:pt x="2300472" y="179070"/>
                      <a:pt x="2297406" y="184150"/>
                      <a:pt x="2361789" y="184150"/>
                    </a:cubicBezTo>
                    <a:close/>
                    <a:moveTo>
                      <a:pt x="4147661" y="77470"/>
                    </a:moveTo>
                    <a:cubicBezTo>
                      <a:pt x="4149194" y="72390"/>
                      <a:pt x="4090942" y="73660"/>
                      <a:pt x="4038822" y="73660"/>
                    </a:cubicBezTo>
                    <a:cubicBezTo>
                      <a:pt x="4034224" y="77470"/>
                      <a:pt x="4123134" y="74930"/>
                      <a:pt x="4147661" y="77470"/>
                    </a:cubicBezTo>
                    <a:close/>
                    <a:moveTo>
                      <a:pt x="2107322" y="205740"/>
                    </a:moveTo>
                    <a:lnTo>
                      <a:pt x="2154843" y="205740"/>
                    </a:lnTo>
                    <a:lnTo>
                      <a:pt x="2156376" y="200660"/>
                    </a:lnTo>
                    <a:lnTo>
                      <a:pt x="2108855" y="200660"/>
                    </a:lnTo>
                    <a:cubicBezTo>
                      <a:pt x="2105789" y="203200"/>
                      <a:pt x="2133382" y="203200"/>
                      <a:pt x="2107322" y="205740"/>
                    </a:cubicBezTo>
                    <a:close/>
                    <a:moveTo>
                      <a:pt x="2156376" y="191770"/>
                    </a:moveTo>
                    <a:cubicBezTo>
                      <a:pt x="2200831" y="190500"/>
                      <a:pt x="2222292" y="190500"/>
                      <a:pt x="2265214" y="191770"/>
                    </a:cubicBezTo>
                    <a:cubicBezTo>
                      <a:pt x="2285142" y="186690"/>
                      <a:pt x="2139513" y="185420"/>
                      <a:pt x="2156376" y="191770"/>
                    </a:cubicBezTo>
                    <a:close/>
                    <a:moveTo>
                      <a:pt x="1492614" y="156210"/>
                    </a:moveTo>
                    <a:cubicBezTo>
                      <a:pt x="1446626" y="156210"/>
                      <a:pt x="1363847" y="153670"/>
                      <a:pt x="1320925" y="157480"/>
                    </a:cubicBezTo>
                    <a:cubicBezTo>
                      <a:pt x="1297931" y="157480"/>
                      <a:pt x="1271871" y="151130"/>
                      <a:pt x="1273404" y="157480"/>
                    </a:cubicBezTo>
                    <a:cubicBezTo>
                      <a:pt x="1323991" y="161290"/>
                      <a:pt x="1452757" y="158750"/>
                      <a:pt x="1492614" y="156210"/>
                    </a:cubicBezTo>
                    <a:close/>
                    <a:moveTo>
                      <a:pt x="2182436" y="287020"/>
                    </a:moveTo>
                    <a:cubicBezTo>
                      <a:pt x="2202364" y="288290"/>
                      <a:pt x="2237621" y="288290"/>
                      <a:pt x="2240687" y="285750"/>
                    </a:cubicBezTo>
                    <a:cubicBezTo>
                      <a:pt x="2219226" y="285750"/>
                      <a:pt x="2187034" y="285750"/>
                      <a:pt x="2182436" y="287020"/>
                    </a:cubicBezTo>
                    <a:close/>
                    <a:moveTo>
                      <a:pt x="2269813" y="266700"/>
                    </a:moveTo>
                    <a:cubicBezTo>
                      <a:pt x="2266747" y="267970"/>
                      <a:pt x="2257549" y="267970"/>
                      <a:pt x="2240687" y="267970"/>
                    </a:cubicBezTo>
                    <a:lnTo>
                      <a:pt x="2240687" y="271780"/>
                    </a:lnTo>
                    <a:lnTo>
                      <a:pt x="2285142" y="271780"/>
                    </a:lnTo>
                    <a:cubicBezTo>
                      <a:pt x="2282076" y="270510"/>
                      <a:pt x="2289741" y="266700"/>
                      <a:pt x="2269813" y="266700"/>
                    </a:cubicBezTo>
                    <a:close/>
                    <a:moveTo>
                      <a:pt x="5196190" y="57150"/>
                    </a:moveTo>
                    <a:cubicBezTo>
                      <a:pt x="5174729" y="57150"/>
                      <a:pt x="5142537" y="57150"/>
                      <a:pt x="5137939" y="58420"/>
                    </a:cubicBezTo>
                    <a:cubicBezTo>
                      <a:pt x="5156334" y="59690"/>
                      <a:pt x="5191591" y="59690"/>
                      <a:pt x="5196190" y="57150"/>
                    </a:cubicBezTo>
                    <a:close/>
                    <a:moveTo>
                      <a:pt x="4166057" y="50800"/>
                    </a:moveTo>
                    <a:cubicBezTo>
                      <a:pt x="4239637" y="60960"/>
                      <a:pt x="4432788" y="55880"/>
                      <a:pt x="4533961" y="55880"/>
                    </a:cubicBezTo>
                    <a:cubicBezTo>
                      <a:pt x="4619806" y="55880"/>
                      <a:pt x="4716381" y="59690"/>
                      <a:pt x="4799159" y="55880"/>
                    </a:cubicBezTo>
                    <a:cubicBezTo>
                      <a:pt x="4774633" y="53340"/>
                      <a:pt x="4691854" y="57150"/>
                      <a:pt x="4696453" y="52070"/>
                    </a:cubicBezTo>
                    <a:cubicBezTo>
                      <a:pt x="4714848" y="53340"/>
                      <a:pt x="4783830" y="54610"/>
                      <a:pt x="4785363" y="50800"/>
                    </a:cubicBezTo>
                    <a:cubicBezTo>
                      <a:pt x="4757770" y="48260"/>
                      <a:pt x="4688788" y="49530"/>
                      <a:pt x="4638201" y="49530"/>
                    </a:cubicBezTo>
                    <a:cubicBezTo>
                      <a:pt x="4609075" y="49530"/>
                      <a:pt x="4619806" y="45720"/>
                      <a:pt x="4579950" y="46990"/>
                    </a:cubicBezTo>
                    <a:cubicBezTo>
                      <a:pt x="4583015" y="49530"/>
                      <a:pt x="4527830" y="46990"/>
                      <a:pt x="4506369" y="48260"/>
                    </a:cubicBezTo>
                    <a:cubicBezTo>
                      <a:pt x="4440452" y="45720"/>
                      <a:pt x="4336212" y="44450"/>
                      <a:pt x="4241171" y="45720"/>
                    </a:cubicBezTo>
                    <a:cubicBezTo>
                      <a:pt x="4179853" y="46990"/>
                      <a:pt x="4101673" y="48260"/>
                      <a:pt x="4080212" y="50800"/>
                    </a:cubicBezTo>
                    <a:cubicBezTo>
                      <a:pt x="4124667" y="52070"/>
                      <a:pt x="4112404" y="50800"/>
                      <a:pt x="4166057" y="50800"/>
                    </a:cubicBezTo>
                    <a:close/>
                    <a:moveTo>
                      <a:pt x="4342344" y="48260"/>
                    </a:moveTo>
                    <a:cubicBezTo>
                      <a:pt x="4331614" y="52070"/>
                      <a:pt x="4259566" y="53340"/>
                      <a:pt x="4224308" y="50800"/>
                    </a:cubicBezTo>
                    <a:cubicBezTo>
                      <a:pt x="4228907" y="46990"/>
                      <a:pt x="4297889" y="49530"/>
                      <a:pt x="4342344" y="48260"/>
                    </a:cubicBezTo>
                    <a:close/>
                    <a:moveTo>
                      <a:pt x="4754704" y="44450"/>
                    </a:moveTo>
                    <a:cubicBezTo>
                      <a:pt x="4743974" y="44450"/>
                      <a:pt x="4737842" y="43180"/>
                      <a:pt x="4739375" y="41910"/>
                    </a:cubicBezTo>
                    <a:cubicBezTo>
                      <a:pt x="4696453" y="43180"/>
                      <a:pt x="4694920" y="43180"/>
                      <a:pt x="4650465" y="41910"/>
                    </a:cubicBezTo>
                    <a:cubicBezTo>
                      <a:pt x="4641267" y="45720"/>
                      <a:pt x="4736309" y="48260"/>
                      <a:pt x="4754704" y="44450"/>
                    </a:cubicBezTo>
                    <a:close/>
                    <a:moveTo>
                      <a:pt x="6635618" y="254000"/>
                    </a:moveTo>
                    <a:cubicBezTo>
                      <a:pt x="6634085" y="247650"/>
                      <a:pt x="6542109" y="250190"/>
                      <a:pt x="6488456" y="248920"/>
                    </a:cubicBezTo>
                    <a:cubicBezTo>
                      <a:pt x="6453199" y="248920"/>
                      <a:pt x="6496121" y="242570"/>
                      <a:pt x="6444001" y="245110"/>
                    </a:cubicBezTo>
                    <a:cubicBezTo>
                      <a:pt x="6384217" y="245110"/>
                      <a:pt x="6350492" y="246380"/>
                      <a:pt x="6312169" y="247650"/>
                    </a:cubicBezTo>
                    <a:cubicBezTo>
                      <a:pt x="6023976" y="245110"/>
                      <a:pt x="5754179" y="246380"/>
                      <a:pt x="5473652" y="248920"/>
                    </a:cubicBezTo>
                    <a:cubicBezTo>
                      <a:pt x="5354083" y="255270"/>
                      <a:pt x="5196190" y="251460"/>
                      <a:pt x="5061292" y="254000"/>
                    </a:cubicBezTo>
                    <a:cubicBezTo>
                      <a:pt x="5024501" y="255270"/>
                      <a:pt x="5004573" y="256540"/>
                      <a:pt x="4972381" y="256540"/>
                    </a:cubicBezTo>
                    <a:cubicBezTo>
                      <a:pt x="4874273" y="257810"/>
                      <a:pt x="4783830" y="256540"/>
                      <a:pt x="4722513" y="257810"/>
                    </a:cubicBezTo>
                    <a:cubicBezTo>
                      <a:pt x="4629003" y="259080"/>
                      <a:pt x="4556956" y="260350"/>
                      <a:pt x="4472644" y="261620"/>
                    </a:cubicBezTo>
                    <a:cubicBezTo>
                      <a:pt x="4369937" y="262890"/>
                      <a:pt x="4270296" y="262890"/>
                      <a:pt x="4164523" y="264160"/>
                    </a:cubicBezTo>
                    <a:cubicBezTo>
                      <a:pt x="4110871" y="264160"/>
                      <a:pt x="4066415" y="266700"/>
                      <a:pt x="4017361" y="266700"/>
                    </a:cubicBezTo>
                    <a:cubicBezTo>
                      <a:pt x="3975972" y="266700"/>
                      <a:pt x="3926918" y="265430"/>
                      <a:pt x="3885529" y="265430"/>
                    </a:cubicBezTo>
                    <a:cubicBezTo>
                      <a:pt x="3813481" y="265430"/>
                      <a:pt x="3736834" y="269240"/>
                      <a:pt x="3664786" y="269240"/>
                    </a:cubicBezTo>
                    <a:cubicBezTo>
                      <a:pt x="3638726" y="269240"/>
                      <a:pt x="3608067" y="267970"/>
                      <a:pt x="3575876" y="267970"/>
                    </a:cubicBezTo>
                    <a:cubicBezTo>
                      <a:pt x="3545217" y="267970"/>
                      <a:pt x="3513025" y="270510"/>
                      <a:pt x="3486965" y="270510"/>
                    </a:cubicBezTo>
                    <a:cubicBezTo>
                      <a:pt x="3457839" y="270510"/>
                      <a:pt x="3427181" y="267970"/>
                      <a:pt x="3398055" y="269240"/>
                    </a:cubicBezTo>
                    <a:cubicBezTo>
                      <a:pt x="3350534" y="270510"/>
                      <a:pt x="3295348" y="271780"/>
                      <a:pt x="3250893" y="273050"/>
                    </a:cubicBezTo>
                    <a:cubicBezTo>
                      <a:pt x="3102198" y="271780"/>
                      <a:pt x="2861527" y="273050"/>
                      <a:pt x="2706700" y="275590"/>
                    </a:cubicBezTo>
                    <a:cubicBezTo>
                      <a:pt x="2683706" y="275590"/>
                      <a:pt x="2694437" y="279400"/>
                      <a:pt x="2662245" y="278130"/>
                    </a:cubicBezTo>
                    <a:cubicBezTo>
                      <a:pt x="2528880" y="276860"/>
                      <a:pt x="2472161" y="283210"/>
                      <a:pt x="2338795" y="281940"/>
                    </a:cubicBezTo>
                    <a:cubicBezTo>
                      <a:pt x="2351059" y="290830"/>
                      <a:pt x="2436903" y="285750"/>
                      <a:pt x="2544209" y="287020"/>
                    </a:cubicBezTo>
                    <a:cubicBezTo>
                      <a:pt x="2580999" y="287020"/>
                      <a:pt x="2610125" y="290830"/>
                      <a:pt x="2617790" y="290830"/>
                    </a:cubicBezTo>
                    <a:cubicBezTo>
                      <a:pt x="2631586" y="290830"/>
                      <a:pt x="2636185" y="289560"/>
                      <a:pt x="2646916" y="289560"/>
                    </a:cubicBezTo>
                    <a:lnTo>
                      <a:pt x="2691371" y="289560"/>
                    </a:lnTo>
                    <a:cubicBezTo>
                      <a:pt x="2754221" y="290830"/>
                      <a:pt x="2789479" y="289560"/>
                      <a:pt x="2838533" y="289560"/>
                    </a:cubicBezTo>
                    <a:cubicBezTo>
                      <a:pt x="2866126" y="289560"/>
                      <a:pt x="2886054" y="290830"/>
                      <a:pt x="2912114" y="290830"/>
                    </a:cubicBezTo>
                    <a:cubicBezTo>
                      <a:pt x="2976497" y="289560"/>
                      <a:pt x="3080737" y="288290"/>
                      <a:pt x="3117527" y="288290"/>
                    </a:cubicBezTo>
                    <a:cubicBezTo>
                      <a:pt x="3138988" y="288290"/>
                      <a:pt x="3169647" y="289560"/>
                      <a:pt x="3191108" y="289560"/>
                    </a:cubicBezTo>
                    <a:cubicBezTo>
                      <a:pt x="3290749" y="289560"/>
                      <a:pt x="3399588" y="288290"/>
                      <a:pt x="3499229" y="288290"/>
                    </a:cubicBezTo>
                    <a:cubicBezTo>
                      <a:pt x="3542151" y="288290"/>
                      <a:pt x="3588139" y="285750"/>
                      <a:pt x="3631061" y="285750"/>
                    </a:cubicBezTo>
                    <a:cubicBezTo>
                      <a:pt x="3655588" y="285750"/>
                      <a:pt x="3693912" y="287020"/>
                      <a:pt x="3719972" y="287020"/>
                    </a:cubicBezTo>
                    <a:cubicBezTo>
                      <a:pt x="3752163" y="287020"/>
                      <a:pt x="3781289" y="285750"/>
                      <a:pt x="3808882" y="285750"/>
                    </a:cubicBezTo>
                    <a:cubicBezTo>
                      <a:pt x="4008164" y="284480"/>
                      <a:pt x="4187518" y="283210"/>
                      <a:pt x="4353075" y="281940"/>
                    </a:cubicBezTo>
                    <a:cubicBezTo>
                      <a:pt x="4420524" y="281940"/>
                      <a:pt x="4483374" y="283210"/>
                      <a:pt x="4544692" y="281940"/>
                    </a:cubicBezTo>
                    <a:cubicBezTo>
                      <a:pt x="4607542" y="280670"/>
                      <a:pt x="4673459" y="279400"/>
                      <a:pt x="4736309" y="278130"/>
                    </a:cubicBezTo>
                    <a:cubicBezTo>
                      <a:pt x="4851279" y="275590"/>
                      <a:pt x="4929459" y="274320"/>
                      <a:pt x="5030633" y="273050"/>
                    </a:cubicBezTo>
                    <a:cubicBezTo>
                      <a:pt x="5070489" y="271780"/>
                      <a:pt x="5211519" y="270510"/>
                      <a:pt x="5265172" y="270510"/>
                    </a:cubicBezTo>
                    <a:cubicBezTo>
                      <a:pt x="5286634" y="270510"/>
                      <a:pt x="5291232" y="271780"/>
                      <a:pt x="5323424" y="271780"/>
                    </a:cubicBezTo>
                    <a:cubicBezTo>
                      <a:pt x="5358681" y="271780"/>
                      <a:pt x="5389340" y="269240"/>
                      <a:pt x="5426131" y="269240"/>
                    </a:cubicBezTo>
                    <a:cubicBezTo>
                      <a:pt x="5469053" y="269240"/>
                      <a:pt x="5516574" y="267970"/>
                      <a:pt x="5557963" y="267970"/>
                    </a:cubicBezTo>
                    <a:cubicBezTo>
                      <a:pt x="5636143" y="266700"/>
                      <a:pt x="5711257" y="264160"/>
                      <a:pt x="5792503" y="264160"/>
                    </a:cubicBezTo>
                    <a:cubicBezTo>
                      <a:pt x="6004048" y="262890"/>
                      <a:pt x="6218659" y="262890"/>
                      <a:pt x="6439402" y="260350"/>
                    </a:cubicBezTo>
                    <a:cubicBezTo>
                      <a:pt x="6466995" y="255270"/>
                      <a:pt x="6585031" y="257810"/>
                      <a:pt x="6635618" y="254000"/>
                    </a:cubicBezTo>
                    <a:close/>
                    <a:moveTo>
                      <a:pt x="1051128" y="34290"/>
                    </a:moveTo>
                    <a:cubicBezTo>
                      <a:pt x="953020" y="34290"/>
                      <a:pt x="838050" y="35560"/>
                      <a:pt x="727678" y="35560"/>
                    </a:cubicBezTo>
                    <a:cubicBezTo>
                      <a:pt x="746074" y="43180"/>
                      <a:pt x="919295" y="36830"/>
                      <a:pt x="1006673" y="39370"/>
                    </a:cubicBezTo>
                    <a:cubicBezTo>
                      <a:pt x="1035799" y="40640"/>
                      <a:pt x="1040397" y="43180"/>
                      <a:pt x="1064924" y="44450"/>
                    </a:cubicBezTo>
                    <a:cubicBezTo>
                      <a:pt x="1149236" y="41910"/>
                      <a:pt x="1276470" y="48260"/>
                      <a:pt x="1343919" y="41910"/>
                    </a:cubicBezTo>
                    <a:cubicBezTo>
                      <a:pt x="1379177" y="41910"/>
                      <a:pt x="1371512" y="46990"/>
                      <a:pt x="1417500" y="45720"/>
                    </a:cubicBezTo>
                    <a:cubicBezTo>
                      <a:pt x="1454290" y="45720"/>
                      <a:pt x="1488015" y="45720"/>
                      <a:pt x="1506410" y="44450"/>
                    </a:cubicBezTo>
                    <a:cubicBezTo>
                      <a:pt x="1555464" y="48260"/>
                      <a:pt x="1618315" y="45720"/>
                      <a:pt x="1653572" y="45720"/>
                    </a:cubicBezTo>
                    <a:cubicBezTo>
                      <a:pt x="1728686" y="45720"/>
                      <a:pt x="1817597" y="46990"/>
                      <a:pt x="1888112" y="46990"/>
                    </a:cubicBezTo>
                    <a:lnTo>
                      <a:pt x="2035274" y="46990"/>
                    </a:lnTo>
                    <a:cubicBezTo>
                      <a:pt x="2084328" y="46990"/>
                      <a:pt x="2137981" y="49530"/>
                      <a:pt x="2182436" y="49530"/>
                    </a:cubicBezTo>
                    <a:cubicBezTo>
                      <a:pt x="2233023" y="49530"/>
                      <a:pt x="2280544" y="48260"/>
                      <a:pt x="2329598" y="48260"/>
                    </a:cubicBezTo>
                    <a:cubicBezTo>
                      <a:pt x="2464496" y="48260"/>
                      <a:pt x="2662245" y="49530"/>
                      <a:pt x="2858461" y="49530"/>
                    </a:cubicBezTo>
                    <a:cubicBezTo>
                      <a:pt x="2866126" y="49530"/>
                      <a:pt x="2875323" y="48260"/>
                      <a:pt x="2858461" y="48260"/>
                    </a:cubicBezTo>
                    <a:cubicBezTo>
                      <a:pt x="2814006" y="48260"/>
                      <a:pt x="2743491" y="49530"/>
                      <a:pt x="2740425" y="45720"/>
                    </a:cubicBezTo>
                    <a:cubicBezTo>
                      <a:pt x="2783347" y="44450"/>
                      <a:pt x="2841599" y="46990"/>
                      <a:pt x="2872257" y="46990"/>
                    </a:cubicBezTo>
                    <a:cubicBezTo>
                      <a:pt x="2896784" y="46990"/>
                      <a:pt x="2922844" y="44450"/>
                      <a:pt x="2930509" y="45720"/>
                    </a:cubicBezTo>
                    <a:cubicBezTo>
                      <a:pt x="2971898" y="45720"/>
                      <a:pt x="3010222" y="45720"/>
                      <a:pt x="3004090" y="41910"/>
                    </a:cubicBezTo>
                    <a:cubicBezTo>
                      <a:pt x="2951970" y="44450"/>
                      <a:pt x="2916713" y="39370"/>
                      <a:pt x="2872257" y="39370"/>
                    </a:cubicBezTo>
                    <a:cubicBezTo>
                      <a:pt x="2841599" y="39370"/>
                      <a:pt x="2795611" y="40640"/>
                      <a:pt x="2754221" y="40640"/>
                    </a:cubicBezTo>
                    <a:cubicBezTo>
                      <a:pt x="2695970" y="39370"/>
                      <a:pt x="2630053" y="41910"/>
                      <a:pt x="2593263" y="38100"/>
                    </a:cubicBezTo>
                    <a:cubicBezTo>
                      <a:pt x="2623922" y="36830"/>
                      <a:pt x="2689838" y="39370"/>
                      <a:pt x="2695970" y="36830"/>
                    </a:cubicBezTo>
                    <a:cubicBezTo>
                      <a:pt x="2603993" y="34290"/>
                      <a:pt x="2418508" y="35560"/>
                      <a:pt x="2314268" y="35560"/>
                    </a:cubicBezTo>
                    <a:cubicBezTo>
                      <a:pt x="2234556" y="35560"/>
                      <a:pt x="2191633" y="34290"/>
                      <a:pt x="2182436" y="36830"/>
                    </a:cubicBezTo>
                    <a:cubicBezTo>
                      <a:pt x="2075130" y="30480"/>
                      <a:pt x="1877381" y="35560"/>
                      <a:pt x="1771609" y="33020"/>
                    </a:cubicBezTo>
                    <a:cubicBezTo>
                      <a:pt x="1748615" y="33020"/>
                      <a:pt x="1760878" y="36830"/>
                      <a:pt x="1727153" y="35560"/>
                    </a:cubicBezTo>
                    <a:cubicBezTo>
                      <a:pt x="1691896" y="35560"/>
                      <a:pt x="1734818" y="29210"/>
                      <a:pt x="1682698" y="31750"/>
                    </a:cubicBezTo>
                    <a:cubicBezTo>
                      <a:pt x="1529405" y="34290"/>
                      <a:pt x="1330123" y="29210"/>
                      <a:pt x="1167631" y="33020"/>
                    </a:cubicBezTo>
                    <a:cubicBezTo>
                      <a:pt x="1113979" y="30480"/>
                      <a:pt x="1026601" y="26670"/>
                      <a:pt x="977547" y="30480"/>
                    </a:cubicBezTo>
                    <a:cubicBezTo>
                      <a:pt x="1005140" y="31750"/>
                      <a:pt x="1064925" y="29210"/>
                      <a:pt x="1051128" y="34290"/>
                    </a:cubicBezTo>
                    <a:close/>
                    <a:moveTo>
                      <a:pt x="2519682" y="38100"/>
                    </a:moveTo>
                    <a:lnTo>
                      <a:pt x="2548808" y="38100"/>
                    </a:lnTo>
                    <a:lnTo>
                      <a:pt x="2548808" y="40640"/>
                    </a:lnTo>
                    <a:lnTo>
                      <a:pt x="2519682" y="40640"/>
                    </a:lnTo>
                    <a:lnTo>
                      <a:pt x="2519682" y="38100"/>
                    </a:lnTo>
                    <a:close/>
                    <a:moveTo>
                      <a:pt x="1506410" y="35560"/>
                    </a:moveTo>
                    <a:cubicBezTo>
                      <a:pt x="1501812" y="41910"/>
                      <a:pt x="1408302" y="36830"/>
                      <a:pt x="1388374" y="35560"/>
                    </a:cubicBezTo>
                    <a:cubicBezTo>
                      <a:pt x="1394506" y="33020"/>
                      <a:pt x="1500279" y="33020"/>
                      <a:pt x="1506410" y="35560"/>
                    </a:cubicBezTo>
                    <a:close/>
                    <a:moveTo>
                      <a:pt x="1426698" y="1270"/>
                    </a:moveTo>
                    <a:cubicBezTo>
                      <a:pt x="1386841" y="1270"/>
                      <a:pt x="1319392" y="0"/>
                      <a:pt x="1276470" y="2540"/>
                    </a:cubicBezTo>
                    <a:cubicBezTo>
                      <a:pt x="1322458" y="1270"/>
                      <a:pt x="1403704" y="2540"/>
                      <a:pt x="1426698" y="1270"/>
                    </a:cubicBezTo>
                    <a:close/>
                    <a:moveTo>
                      <a:pt x="1894243" y="3810"/>
                    </a:moveTo>
                    <a:cubicBezTo>
                      <a:pt x="1894243" y="2540"/>
                      <a:pt x="1880447" y="2540"/>
                      <a:pt x="1860519" y="2540"/>
                    </a:cubicBezTo>
                    <a:lnTo>
                      <a:pt x="1790004" y="2540"/>
                    </a:lnTo>
                    <a:cubicBezTo>
                      <a:pt x="1739417" y="2540"/>
                      <a:pt x="1691896" y="3810"/>
                      <a:pt x="1702626" y="3810"/>
                    </a:cubicBezTo>
                    <a:lnTo>
                      <a:pt x="1894243" y="3810"/>
                    </a:lnTo>
                    <a:close/>
                    <a:moveTo>
                      <a:pt x="3048545" y="191770"/>
                    </a:moveTo>
                    <a:cubicBezTo>
                      <a:pt x="3048545" y="193040"/>
                      <a:pt x="3010222" y="191770"/>
                      <a:pt x="3007156" y="193040"/>
                    </a:cubicBezTo>
                    <a:lnTo>
                      <a:pt x="3184977" y="193040"/>
                    </a:lnTo>
                    <a:cubicBezTo>
                      <a:pt x="3212569" y="191770"/>
                      <a:pt x="3070006" y="193040"/>
                      <a:pt x="3048545" y="191770"/>
                    </a:cubicBezTo>
                    <a:close/>
                    <a:moveTo>
                      <a:pt x="5740383" y="210820"/>
                    </a:moveTo>
                    <a:cubicBezTo>
                      <a:pt x="5744982" y="208280"/>
                      <a:pt x="5646874" y="209550"/>
                      <a:pt x="5643808" y="210820"/>
                    </a:cubicBezTo>
                    <a:cubicBezTo>
                      <a:pt x="5694395" y="210820"/>
                      <a:pt x="5697461" y="209550"/>
                      <a:pt x="5740383" y="210820"/>
                    </a:cubicBezTo>
                    <a:close/>
                    <a:moveTo>
                      <a:pt x="5751113" y="69850"/>
                    </a:moveTo>
                    <a:cubicBezTo>
                      <a:pt x="5761844" y="67310"/>
                      <a:pt x="5646874" y="66040"/>
                      <a:pt x="5654539" y="68580"/>
                    </a:cubicBezTo>
                    <a:cubicBezTo>
                      <a:pt x="5698994" y="68580"/>
                      <a:pt x="5702059" y="69850"/>
                      <a:pt x="5751113" y="69850"/>
                    </a:cubicBezTo>
                    <a:close/>
                    <a:moveTo>
                      <a:pt x="6054635" y="207010"/>
                    </a:moveTo>
                    <a:cubicBezTo>
                      <a:pt x="5898275" y="208280"/>
                      <a:pt x="5904407" y="207010"/>
                      <a:pt x="5795569" y="209550"/>
                    </a:cubicBezTo>
                    <a:cubicBezTo>
                      <a:pt x="5895210" y="209550"/>
                      <a:pt x="6010180" y="210820"/>
                      <a:pt x="6054635" y="207010"/>
                    </a:cubicBezTo>
                    <a:close/>
                    <a:moveTo>
                      <a:pt x="6183402" y="223520"/>
                    </a:moveTo>
                    <a:cubicBezTo>
                      <a:pt x="6119018" y="224790"/>
                      <a:pt x="6086827" y="220980"/>
                      <a:pt x="6059234" y="222250"/>
                    </a:cubicBezTo>
                    <a:cubicBezTo>
                      <a:pt x="6076096" y="223520"/>
                      <a:pt x="6151210" y="226060"/>
                      <a:pt x="6183402" y="223520"/>
                    </a:cubicBezTo>
                    <a:close/>
                    <a:moveTo>
                      <a:pt x="6279977" y="224790"/>
                    </a:moveTo>
                    <a:cubicBezTo>
                      <a:pt x="6276911" y="223520"/>
                      <a:pt x="6284576" y="222250"/>
                      <a:pt x="6266180" y="222250"/>
                    </a:cubicBezTo>
                    <a:cubicBezTo>
                      <a:pt x="6263115" y="223520"/>
                      <a:pt x="6215593" y="223520"/>
                      <a:pt x="6212527" y="224790"/>
                    </a:cubicBezTo>
                    <a:lnTo>
                      <a:pt x="6279977" y="224790"/>
                    </a:lnTo>
                    <a:close/>
                    <a:moveTo>
                      <a:pt x="6388815" y="356870"/>
                    </a:moveTo>
                    <a:cubicBezTo>
                      <a:pt x="6378085" y="356870"/>
                      <a:pt x="6321366" y="355600"/>
                      <a:pt x="6333630" y="358140"/>
                    </a:cubicBezTo>
                    <a:cubicBezTo>
                      <a:pt x="6342827" y="359410"/>
                      <a:pt x="6517582" y="356870"/>
                      <a:pt x="6388815" y="356870"/>
                    </a:cubicBezTo>
                    <a:close/>
                    <a:moveTo>
                      <a:pt x="4265697" y="228600"/>
                    </a:moveTo>
                    <a:cubicBezTo>
                      <a:pt x="4254967" y="226060"/>
                      <a:pt x="4133865" y="226060"/>
                      <a:pt x="4143062" y="231140"/>
                    </a:cubicBezTo>
                    <a:cubicBezTo>
                      <a:pt x="4210512" y="228600"/>
                      <a:pt x="4149194" y="227330"/>
                      <a:pt x="4265697" y="228600"/>
                    </a:cubicBezTo>
                    <a:close/>
                    <a:moveTo>
                      <a:pt x="6899844" y="242570"/>
                    </a:moveTo>
                    <a:lnTo>
                      <a:pt x="6899844" y="245110"/>
                    </a:lnTo>
                    <a:lnTo>
                      <a:pt x="6776654" y="245110"/>
                    </a:lnTo>
                    <a:cubicBezTo>
                      <a:pt x="6804594" y="243840"/>
                      <a:pt x="6854123" y="242570"/>
                      <a:pt x="6899844" y="242570"/>
                    </a:cubicBezTo>
                    <a:close/>
                    <a:moveTo>
                      <a:pt x="6416408" y="3810"/>
                    </a:moveTo>
                    <a:cubicBezTo>
                      <a:pt x="6382683" y="5080"/>
                      <a:pt x="6238587" y="3810"/>
                      <a:pt x="6224791" y="5080"/>
                    </a:cubicBezTo>
                    <a:cubicBezTo>
                      <a:pt x="6253916" y="5080"/>
                      <a:pt x="6454731" y="6350"/>
                      <a:pt x="6416408" y="3810"/>
                    </a:cubicBezTo>
                    <a:close/>
                    <a:moveTo>
                      <a:pt x="6724528" y="8372383"/>
                    </a:moveTo>
                    <a:lnTo>
                      <a:pt x="6735259" y="8372383"/>
                    </a:lnTo>
                    <a:lnTo>
                      <a:pt x="6724528" y="8372383"/>
                    </a:lnTo>
                    <a:close/>
                    <a:moveTo>
                      <a:pt x="7384983" y="8183154"/>
                    </a:moveTo>
                    <a:cubicBezTo>
                      <a:pt x="7383714" y="8143783"/>
                      <a:pt x="7387523" y="8084715"/>
                      <a:pt x="7386254" y="8058484"/>
                    </a:cubicBezTo>
                    <a:cubicBezTo>
                      <a:pt x="7384983" y="8090960"/>
                      <a:pt x="7384983" y="8040998"/>
                      <a:pt x="7386254" y="8036002"/>
                    </a:cubicBezTo>
                    <a:cubicBezTo>
                      <a:pt x="7383714" y="8028508"/>
                      <a:pt x="7384983" y="8034753"/>
                      <a:pt x="7383714" y="8003527"/>
                    </a:cubicBezTo>
                    <a:cubicBezTo>
                      <a:pt x="7383714" y="8019764"/>
                      <a:pt x="7383714" y="8044745"/>
                      <a:pt x="7382443" y="8048492"/>
                    </a:cubicBezTo>
                    <a:cubicBezTo>
                      <a:pt x="7379904" y="7953565"/>
                      <a:pt x="7382443" y="7813671"/>
                      <a:pt x="7382443" y="7713748"/>
                    </a:cubicBezTo>
                    <a:cubicBezTo>
                      <a:pt x="7381173" y="7678775"/>
                      <a:pt x="7379904" y="7752468"/>
                      <a:pt x="7378633" y="7714997"/>
                    </a:cubicBezTo>
                    <a:cubicBezTo>
                      <a:pt x="7381173" y="7680024"/>
                      <a:pt x="7374823" y="7630062"/>
                      <a:pt x="7378633" y="7615073"/>
                    </a:cubicBezTo>
                    <a:cubicBezTo>
                      <a:pt x="7379904" y="7623816"/>
                      <a:pt x="7379904" y="7729986"/>
                      <a:pt x="7382443" y="7681273"/>
                    </a:cubicBezTo>
                    <a:cubicBezTo>
                      <a:pt x="7381173" y="7628813"/>
                      <a:pt x="7376093" y="7592590"/>
                      <a:pt x="7378633" y="7525142"/>
                    </a:cubicBezTo>
                    <a:cubicBezTo>
                      <a:pt x="7372283" y="7536384"/>
                      <a:pt x="7374823" y="7385249"/>
                      <a:pt x="7372283" y="7336536"/>
                    </a:cubicBezTo>
                    <a:cubicBezTo>
                      <a:pt x="7373554" y="7309057"/>
                      <a:pt x="7376093" y="7235363"/>
                      <a:pt x="7373554" y="7191647"/>
                    </a:cubicBezTo>
                    <a:cubicBezTo>
                      <a:pt x="7372283" y="7272835"/>
                      <a:pt x="7371014" y="7341532"/>
                      <a:pt x="7367204" y="7371509"/>
                    </a:cubicBezTo>
                    <a:cubicBezTo>
                      <a:pt x="7367204" y="7359019"/>
                      <a:pt x="7367204" y="7340283"/>
                      <a:pt x="7365933" y="7337785"/>
                    </a:cubicBezTo>
                    <a:cubicBezTo>
                      <a:pt x="7364664" y="7401487"/>
                      <a:pt x="7368473" y="7376506"/>
                      <a:pt x="7368473" y="7437709"/>
                    </a:cubicBezTo>
                    <a:cubicBezTo>
                      <a:pt x="7371014" y="7437709"/>
                      <a:pt x="7369743" y="7372759"/>
                      <a:pt x="7372283" y="7370261"/>
                    </a:cubicBezTo>
                    <a:cubicBezTo>
                      <a:pt x="7372283" y="7458943"/>
                      <a:pt x="7373554" y="7540131"/>
                      <a:pt x="7372283" y="7605081"/>
                    </a:cubicBezTo>
                    <a:cubicBezTo>
                      <a:pt x="7372283" y="7568858"/>
                      <a:pt x="7369743" y="7590093"/>
                      <a:pt x="7369743" y="7561364"/>
                    </a:cubicBezTo>
                    <a:cubicBezTo>
                      <a:pt x="7369743" y="7551372"/>
                      <a:pt x="7371014" y="7497663"/>
                      <a:pt x="7369743" y="7493916"/>
                    </a:cubicBezTo>
                    <a:cubicBezTo>
                      <a:pt x="7365933" y="7478928"/>
                      <a:pt x="7363393" y="7354023"/>
                      <a:pt x="7367204" y="7282827"/>
                    </a:cubicBezTo>
                    <a:cubicBezTo>
                      <a:pt x="7363393" y="7255348"/>
                      <a:pt x="7365933" y="7202889"/>
                      <a:pt x="7367204" y="7180405"/>
                    </a:cubicBezTo>
                    <a:cubicBezTo>
                      <a:pt x="7365933" y="7191647"/>
                      <a:pt x="7364664" y="7161669"/>
                      <a:pt x="7364664" y="7150428"/>
                    </a:cubicBezTo>
                    <a:cubicBezTo>
                      <a:pt x="7367204" y="7150428"/>
                      <a:pt x="7367204" y="7035516"/>
                      <a:pt x="7363393" y="7094222"/>
                    </a:cubicBezTo>
                    <a:cubicBezTo>
                      <a:pt x="7363393" y="7048007"/>
                      <a:pt x="7364664" y="7038014"/>
                      <a:pt x="7365933" y="7038014"/>
                    </a:cubicBezTo>
                    <a:cubicBezTo>
                      <a:pt x="7364664" y="7003041"/>
                      <a:pt x="7363393" y="6965570"/>
                      <a:pt x="7360854" y="6939340"/>
                    </a:cubicBezTo>
                    <a:cubicBezTo>
                      <a:pt x="7362123" y="6940588"/>
                      <a:pt x="7363393" y="6959324"/>
                      <a:pt x="7363393" y="6926849"/>
                    </a:cubicBezTo>
                    <a:cubicBezTo>
                      <a:pt x="7362123" y="6900619"/>
                      <a:pt x="7362123" y="6920604"/>
                      <a:pt x="7360854" y="6905615"/>
                    </a:cubicBezTo>
                    <a:cubicBezTo>
                      <a:pt x="7360854" y="6896872"/>
                      <a:pt x="7360854" y="6891876"/>
                      <a:pt x="7362123" y="6894374"/>
                    </a:cubicBezTo>
                    <a:cubicBezTo>
                      <a:pt x="7357043" y="6855653"/>
                      <a:pt x="7364664" y="6759477"/>
                      <a:pt x="7362123" y="6738243"/>
                    </a:cubicBezTo>
                    <a:cubicBezTo>
                      <a:pt x="7362123" y="6751983"/>
                      <a:pt x="7362123" y="6764473"/>
                      <a:pt x="7360854" y="6760726"/>
                    </a:cubicBezTo>
                    <a:cubicBezTo>
                      <a:pt x="7360854" y="6709515"/>
                      <a:pt x="7360854" y="6654557"/>
                      <a:pt x="7363393" y="6637070"/>
                    </a:cubicBezTo>
                    <a:cubicBezTo>
                      <a:pt x="7360854" y="6620833"/>
                      <a:pt x="7364664" y="6598350"/>
                      <a:pt x="7363393" y="6558381"/>
                    </a:cubicBezTo>
                    <a:cubicBezTo>
                      <a:pt x="7358314" y="6543392"/>
                      <a:pt x="7358314" y="6354786"/>
                      <a:pt x="7362123" y="6368526"/>
                    </a:cubicBezTo>
                    <a:cubicBezTo>
                      <a:pt x="7360854" y="6331054"/>
                      <a:pt x="7358314" y="6308571"/>
                      <a:pt x="7360854" y="6257361"/>
                    </a:cubicBezTo>
                    <a:cubicBezTo>
                      <a:pt x="7357043" y="6243621"/>
                      <a:pt x="7359583" y="6333552"/>
                      <a:pt x="7358314" y="6347292"/>
                    </a:cubicBezTo>
                    <a:cubicBezTo>
                      <a:pt x="7357043" y="6316066"/>
                      <a:pt x="7358314" y="6224885"/>
                      <a:pt x="7357043" y="6191161"/>
                    </a:cubicBezTo>
                    <a:cubicBezTo>
                      <a:pt x="7359583" y="6162433"/>
                      <a:pt x="7359583" y="6142448"/>
                      <a:pt x="7362123" y="6144947"/>
                    </a:cubicBezTo>
                    <a:cubicBezTo>
                      <a:pt x="7362123" y="6114969"/>
                      <a:pt x="7359583" y="6112471"/>
                      <a:pt x="7358314" y="6089988"/>
                    </a:cubicBezTo>
                    <a:cubicBezTo>
                      <a:pt x="7358314" y="6102479"/>
                      <a:pt x="7358314" y="6121215"/>
                      <a:pt x="7357043" y="6123713"/>
                    </a:cubicBezTo>
                    <a:cubicBezTo>
                      <a:pt x="7354504" y="6083743"/>
                      <a:pt x="7355773" y="5997559"/>
                      <a:pt x="7359583" y="6000057"/>
                    </a:cubicBezTo>
                    <a:cubicBezTo>
                      <a:pt x="7359583" y="6027536"/>
                      <a:pt x="7362123" y="6036280"/>
                      <a:pt x="7362123" y="6021291"/>
                    </a:cubicBezTo>
                    <a:cubicBezTo>
                      <a:pt x="7359583" y="6006302"/>
                      <a:pt x="7359583" y="5932609"/>
                      <a:pt x="7357043" y="5911375"/>
                    </a:cubicBezTo>
                    <a:cubicBezTo>
                      <a:pt x="7355773" y="5961336"/>
                      <a:pt x="7359583" y="5945099"/>
                      <a:pt x="7358314" y="5988816"/>
                    </a:cubicBezTo>
                    <a:cubicBezTo>
                      <a:pt x="7355773" y="6003804"/>
                      <a:pt x="7355773" y="5978823"/>
                      <a:pt x="7354504" y="6012548"/>
                    </a:cubicBezTo>
                    <a:cubicBezTo>
                      <a:pt x="7354504" y="5945099"/>
                      <a:pt x="7354504" y="5913873"/>
                      <a:pt x="7353233" y="5867658"/>
                    </a:cubicBezTo>
                    <a:cubicBezTo>
                      <a:pt x="7354504" y="5867658"/>
                      <a:pt x="7354504" y="5897635"/>
                      <a:pt x="7355773" y="5888892"/>
                    </a:cubicBezTo>
                    <a:cubicBezTo>
                      <a:pt x="7355773" y="5847674"/>
                      <a:pt x="7353233" y="5867658"/>
                      <a:pt x="7353233" y="5845175"/>
                    </a:cubicBezTo>
                    <a:cubicBezTo>
                      <a:pt x="7354504" y="5825190"/>
                      <a:pt x="7354504" y="5793964"/>
                      <a:pt x="7355773" y="5788968"/>
                    </a:cubicBezTo>
                    <a:cubicBezTo>
                      <a:pt x="7351964" y="5696539"/>
                      <a:pt x="7353233" y="5627841"/>
                      <a:pt x="7353233" y="5499189"/>
                    </a:cubicBezTo>
                    <a:cubicBezTo>
                      <a:pt x="7350693" y="5484201"/>
                      <a:pt x="7353233" y="5565389"/>
                      <a:pt x="7350693" y="5566638"/>
                    </a:cubicBezTo>
                    <a:cubicBezTo>
                      <a:pt x="7349423" y="5504186"/>
                      <a:pt x="7348154" y="5440485"/>
                      <a:pt x="7346883" y="5375534"/>
                    </a:cubicBezTo>
                    <a:cubicBezTo>
                      <a:pt x="7346883" y="5359296"/>
                      <a:pt x="7348154" y="5343059"/>
                      <a:pt x="7348154" y="5324323"/>
                    </a:cubicBezTo>
                    <a:cubicBezTo>
                      <a:pt x="7348154" y="5265618"/>
                      <a:pt x="7344343" y="5204415"/>
                      <a:pt x="7349423" y="5156951"/>
                    </a:cubicBezTo>
                    <a:cubicBezTo>
                      <a:pt x="7345614" y="5023303"/>
                      <a:pt x="7351964" y="4899648"/>
                      <a:pt x="7346883" y="4797226"/>
                    </a:cubicBezTo>
                    <a:cubicBezTo>
                      <a:pt x="7350693" y="4682314"/>
                      <a:pt x="7346883" y="4561156"/>
                      <a:pt x="7346883" y="4437501"/>
                    </a:cubicBezTo>
                    <a:lnTo>
                      <a:pt x="7346883" y="4400029"/>
                    </a:lnTo>
                    <a:cubicBezTo>
                      <a:pt x="7346883" y="4352566"/>
                      <a:pt x="7348154" y="4303853"/>
                      <a:pt x="7348154" y="4257638"/>
                    </a:cubicBezTo>
                    <a:lnTo>
                      <a:pt x="7348154" y="4146473"/>
                    </a:lnTo>
                    <a:cubicBezTo>
                      <a:pt x="7346883" y="4020319"/>
                      <a:pt x="7346883" y="3885422"/>
                      <a:pt x="7345614" y="3814227"/>
                    </a:cubicBezTo>
                    <a:cubicBezTo>
                      <a:pt x="7345614" y="3789246"/>
                      <a:pt x="7348154" y="3749276"/>
                      <a:pt x="7346883" y="3718050"/>
                    </a:cubicBezTo>
                    <a:cubicBezTo>
                      <a:pt x="7346883" y="3703061"/>
                      <a:pt x="7344343" y="3696817"/>
                      <a:pt x="7344343" y="3681828"/>
                    </a:cubicBezTo>
                    <a:cubicBezTo>
                      <a:pt x="7344343" y="3681828"/>
                      <a:pt x="7345614" y="3659345"/>
                      <a:pt x="7345614" y="3645605"/>
                    </a:cubicBezTo>
                    <a:cubicBezTo>
                      <a:pt x="7345614" y="3626870"/>
                      <a:pt x="7344343" y="3603138"/>
                      <a:pt x="7344343" y="3598142"/>
                    </a:cubicBezTo>
                    <a:cubicBezTo>
                      <a:pt x="7344343" y="3560670"/>
                      <a:pt x="7345614" y="3533191"/>
                      <a:pt x="7345614" y="3501965"/>
                    </a:cubicBezTo>
                    <a:cubicBezTo>
                      <a:pt x="7345614" y="3440762"/>
                      <a:pt x="7343073" y="3383306"/>
                      <a:pt x="7343073" y="3322103"/>
                    </a:cubicBezTo>
                    <a:cubicBezTo>
                      <a:pt x="7343073" y="3253405"/>
                      <a:pt x="7341804" y="3183459"/>
                      <a:pt x="7341804" y="3118508"/>
                    </a:cubicBezTo>
                    <a:cubicBezTo>
                      <a:pt x="7340533" y="2979864"/>
                      <a:pt x="7339264" y="2861205"/>
                      <a:pt x="7337993" y="2747542"/>
                    </a:cubicBezTo>
                    <a:cubicBezTo>
                      <a:pt x="7336723" y="2666353"/>
                      <a:pt x="7337993" y="2561434"/>
                      <a:pt x="7337993" y="2520215"/>
                    </a:cubicBezTo>
                    <a:cubicBezTo>
                      <a:pt x="7337993" y="2511472"/>
                      <a:pt x="7336723" y="2508974"/>
                      <a:pt x="7336723" y="2507725"/>
                    </a:cubicBezTo>
                    <a:cubicBezTo>
                      <a:pt x="7335454" y="2372828"/>
                      <a:pt x="7334183" y="2265410"/>
                      <a:pt x="7334183" y="2160490"/>
                    </a:cubicBezTo>
                    <a:cubicBezTo>
                      <a:pt x="7334183" y="2159241"/>
                      <a:pt x="7335454" y="2141754"/>
                      <a:pt x="7335454" y="2124268"/>
                    </a:cubicBezTo>
                    <a:cubicBezTo>
                      <a:pt x="7335454" y="2101785"/>
                      <a:pt x="7334183" y="2098038"/>
                      <a:pt x="7334183" y="2076804"/>
                    </a:cubicBezTo>
                    <a:cubicBezTo>
                      <a:pt x="7332914" y="2003110"/>
                      <a:pt x="7334183" y="1949401"/>
                      <a:pt x="7334183" y="1885700"/>
                    </a:cubicBezTo>
                    <a:cubicBezTo>
                      <a:pt x="7334183" y="1855723"/>
                      <a:pt x="7331643" y="1819500"/>
                      <a:pt x="7335454" y="1802014"/>
                    </a:cubicBezTo>
                    <a:cubicBezTo>
                      <a:pt x="7335454" y="1765791"/>
                      <a:pt x="7331643" y="1740811"/>
                      <a:pt x="7334183" y="1718328"/>
                    </a:cubicBezTo>
                    <a:cubicBezTo>
                      <a:pt x="7331643" y="1447285"/>
                      <a:pt x="7335454" y="1113789"/>
                      <a:pt x="7331643" y="843995"/>
                    </a:cubicBezTo>
                    <a:cubicBezTo>
                      <a:pt x="7331643" y="821513"/>
                      <a:pt x="7330373" y="809022"/>
                      <a:pt x="7330373" y="784041"/>
                    </a:cubicBezTo>
                    <a:cubicBezTo>
                      <a:pt x="7329104" y="726585"/>
                      <a:pt x="7330373" y="672876"/>
                      <a:pt x="7330373" y="615950"/>
                    </a:cubicBezTo>
                    <a:lnTo>
                      <a:pt x="7330373" y="407670"/>
                    </a:lnTo>
                    <a:cubicBezTo>
                      <a:pt x="7330373" y="384810"/>
                      <a:pt x="7331643" y="359410"/>
                      <a:pt x="7331643" y="334010"/>
                    </a:cubicBezTo>
                    <a:cubicBezTo>
                      <a:pt x="7330373" y="271780"/>
                      <a:pt x="7329104" y="151130"/>
                      <a:pt x="7329104" y="125730"/>
                    </a:cubicBezTo>
                    <a:cubicBezTo>
                      <a:pt x="7329104" y="106680"/>
                      <a:pt x="7330373" y="101600"/>
                      <a:pt x="7330373" y="86360"/>
                    </a:cubicBezTo>
                    <a:lnTo>
                      <a:pt x="7330373" y="44450"/>
                    </a:lnTo>
                    <a:lnTo>
                      <a:pt x="7120823" y="44450"/>
                    </a:lnTo>
                    <a:cubicBezTo>
                      <a:pt x="7047164" y="44450"/>
                      <a:pt x="6972233" y="44450"/>
                      <a:pt x="6897304" y="45720"/>
                    </a:cubicBezTo>
                    <a:cubicBezTo>
                      <a:pt x="6833804" y="45720"/>
                      <a:pt x="6768984" y="45720"/>
                      <a:pt x="6690804" y="46990"/>
                    </a:cubicBezTo>
                    <a:lnTo>
                      <a:pt x="5999449" y="46990"/>
                    </a:lnTo>
                    <a:cubicBezTo>
                      <a:pt x="5925868" y="46990"/>
                      <a:pt x="5833892" y="44450"/>
                      <a:pt x="5764910" y="45720"/>
                    </a:cubicBezTo>
                    <a:cubicBezTo>
                      <a:pt x="5706658" y="45720"/>
                      <a:pt x="5656071" y="49530"/>
                      <a:pt x="5603951" y="49530"/>
                    </a:cubicBezTo>
                    <a:cubicBezTo>
                      <a:pt x="5564095" y="49530"/>
                      <a:pt x="5522706" y="48260"/>
                      <a:pt x="5485915" y="48260"/>
                    </a:cubicBezTo>
                    <a:cubicBezTo>
                      <a:pt x="5458322" y="48260"/>
                      <a:pt x="5453724" y="49530"/>
                      <a:pt x="5427664" y="49530"/>
                    </a:cubicBezTo>
                    <a:cubicBezTo>
                      <a:pt x="5403136" y="49530"/>
                      <a:pt x="5390873" y="48260"/>
                      <a:pt x="5369412" y="49530"/>
                    </a:cubicBezTo>
                    <a:cubicBezTo>
                      <a:pt x="5285100" y="50800"/>
                      <a:pt x="5162466" y="52070"/>
                      <a:pt x="5090418" y="50800"/>
                    </a:cubicBezTo>
                    <a:cubicBezTo>
                      <a:pt x="5087351" y="55880"/>
                      <a:pt x="5159399" y="54610"/>
                      <a:pt x="5193124" y="54610"/>
                    </a:cubicBezTo>
                    <a:cubicBezTo>
                      <a:pt x="5213052" y="54610"/>
                      <a:pt x="5231448" y="57150"/>
                      <a:pt x="5237580" y="57150"/>
                    </a:cubicBezTo>
                    <a:cubicBezTo>
                      <a:pt x="5265172" y="57150"/>
                      <a:pt x="5268238" y="52070"/>
                      <a:pt x="5295831" y="54610"/>
                    </a:cubicBezTo>
                    <a:cubicBezTo>
                      <a:pt x="5289699" y="58420"/>
                      <a:pt x="5343352" y="57150"/>
                      <a:pt x="5369412" y="58420"/>
                    </a:cubicBezTo>
                    <a:cubicBezTo>
                      <a:pt x="5435328" y="60960"/>
                      <a:pt x="5413867" y="54610"/>
                      <a:pt x="5472119" y="55880"/>
                    </a:cubicBezTo>
                    <a:cubicBezTo>
                      <a:pt x="5643808" y="60960"/>
                      <a:pt x="5830826" y="60960"/>
                      <a:pt x="6016311" y="60960"/>
                    </a:cubicBezTo>
                    <a:cubicBezTo>
                      <a:pt x="6017844" y="60960"/>
                      <a:pt x="6017844" y="59690"/>
                      <a:pt x="6031641" y="59690"/>
                    </a:cubicBezTo>
                    <a:cubicBezTo>
                      <a:pt x="6212527" y="59690"/>
                      <a:pt x="6442468" y="60960"/>
                      <a:pt x="6634085" y="60960"/>
                    </a:cubicBezTo>
                    <a:lnTo>
                      <a:pt x="7316404" y="60960"/>
                    </a:lnTo>
                    <a:lnTo>
                      <a:pt x="7316404" y="492760"/>
                    </a:lnTo>
                    <a:cubicBezTo>
                      <a:pt x="7316404" y="533400"/>
                      <a:pt x="7317673" y="576580"/>
                      <a:pt x="7317673" y="614680"/>
                    </a:cubicBezTo>
                    <a:lnTo>
                      <a:pt x="7317673" y="726585"/>
                    </a:lnTo>
                    <a:cubicBezTo>
                      <a:pt x="7317673" y="695359"/>
                      <a:pt x="7317673" y="671627"/>
                      <a:pt x="7315133" y="692861"/>
                    </a:cubicBezTo>
                    <a:cubicBezTo>
                      <a:pt x="7317673" y="710348"/>
                      <a:pt x="7312593" y="816516"/>
                      <a:pt x="7316404" y="842746"/>
                    </a:cubicBezTo>
                    <a:cubicBezTo>
                      <a:pt x="7316404" y="858984"/>
                      <a:pt x="7317673" y="876471"/>
                      <a:pt x="7317673" y="891459"/>
                    </a:cubicBezTo>
                    <a:cubicBezTo>
                      <a:pt x="7317673" y="920187"/>
                      <a:pt x="7316404" y="927682"/>
                      <a:pt x="7316404" y="951413"/>
                    </a:cubicBezTo>
                    <a:cubicBezTo>
                      <a:pt x="7316404" y="1025107"/>
                      <a:pt x="7318943" y="1093805"/>
                      <a:pt x="7318943" y="1167498"/>
                    </a:cubicBezTo>
                    <a:cubicBezTo>
                      <a:pt x="7318943" y="1218709"/>
                      <a:pt x="7316404" y="1271169"/>
                      <a:pt x="7316404" y="1323629"/>
                    </a:cubicBezTo>
                    <a:cubicBezTo>
                      <a:pt x="7316404" y="1346112"/>
                      <a:pt x="7317673" y="1357353"/>
                      <a:pt x="7317673" y="1383583"/>
                    </a:cubicBezTo>
                    <a:cubicBezTo>
                      <a:pt x="7317673" y="1403568"/>
                      <a:pt x="7316404" y="1424802"/>
                      <a:pt x="7316404" y="1443538"/>
                    </a:cubicBezTo>
                    <a:lnTo>
                      <a:pt x="7316404" y="1459775"/>
                    </a:lnTo>
                    <a:lnTo>
                      <a:pt x="7316404" y="1458526"/>
                    </a:lnTo>
                    <a:cubicBezTo>
                      <a:pt x="7317673" y="1547208"/>
                      <a:pt x="7307514" y="1422304"/>
                      <a:pt x="7312593" y="1407315"/>
                    </a:cubicBezTo>
                    <a:cubicBezTo>
                      <a:pt x="7315133" y="1407315"/>
                      <a:pt x="7313864" y="1442289"/>
                      <a:pt x="7315133" y="1446036"/>
                    </a:cubicBezTo>
                    <a:cubicBezTo>
                      <a:pt x="7313864" y="1377338"/>
                      <a:pt x="7311323" y="1329874"/>
                      <a:pt x="7313864" y="1254932"/>
                    </a:cubicBezTo>
                    <a:cubicBezTo>
                      <a:pt x="7312593" y="1252434"/>
                      <a:pt x="7310054" y="1256181"/>
                      <a:pt x="7310054" y="1241192"/>
                    </a:cubicBezTo>
                    <a:cubicBezTo>
                      <a:pt x="7313864" y="1223705"/>
                      <a:pt x="7308783" y="1191230"/>
                      <a:pt x="7310054" y="1152510"/>
                    </a:cubicBezTo>
                    <a:cubicBezTo>
                      <a:pt x="7311323" y="1153759"/>
                      <a:pt x="7312593" y="1168747"/>
                      <a:pt x="7313864" y="1166249"/>
                    </a:cubicBezTo>
                    <a:cubicBezTo>
                      <a:pt x="7308783" y="1095054"/>
                      <a:pt x="7320214" y="1122533"/>
                      <a:pt x="7316404" y="1065077"/>
                    </a:cubicBezTo>
                    <a:cubicBezTo>
                      <a:pt x="7311323" y="1048839"/>
                      <a:pt x="7315133" y="1106295"/>
                      <a:pt x="7311323" y="1090058"/>
                    </a:cubicBezTo>
                    <a:cubicBezTo>
                      <a:pt x="7311323" y="1073820"/>
                      <a:pt x="7308783" y="1077567"/>
                      <a:pt x="7308783" y="1063828"/>
                    </a:cubicBezTo>
                    <a:cubicBezTo>
                      <a:pt x="7310054" y="1050088"/>
                      <a:pt x="7307514" y="1011368"/>
                      <a:pt x="7308783" y="1000126"/>
                    </a:cubicBezTo>
                    <a:cubicBezTo>
                      <a:pt x="7308783" y="997628"/>
                      <a:pt x="7311323" y="1002624"/>
                      <a:pt x="7311323" y="1000126"/>
                    </a:cubicBezTo>
                    <a:cubicBezTo>
                      <a:pt x="7312593" y="965153"/>
                      <a:pt x="7311323" y="926433"/>
                      <a:pt x="7311323" y="872724"/>
                    </a:cubicBezTo>
                    <a:cubicBezTo>
                      <a:pt x="7310054" y="870225"/>
                      <a:pt x="7308783" y="871475"/>
                      <a:pt x="7308783" y="860233"/>
                    </a:cubicBezTo>
                    <a:cubicBezTo>
                      <a:pt x="7310054" y="790287"/>
                      <a:pt x="7308783" y="714095"/>
                      <a:pt x="7310054" y="631190"/>
                    </a:cubicBezTo>
                    <a:cubicBezTo>
                      <a:pt x="7308783" y="628650"/>
                      <a:pt x="7306243" y="632460"/>
                      <a:pt x="7306243" y="617220"/>
                    </a:cubicBezTo>
                    <a:cubicBezTo>
                      <a:pt x="7307514" y="570230"/>
                      <a:pt x="7302433" y="577850"/>
                      <a:pt x="7302433" y="538480"/>
                    </a:cubicBezTo>
                    <a:cubicBezTo>
                      <a:pt x="7299893" y="530860"/>
                      <a:pt x="7294814" y="552450"/>
                      <a:pt x="7294814" y="524510"/>
                    </a:cubicBezTo>
                    <a:cubicBezTo>
                      <a:pt x="7294814" y="505460"/>
                      <a:pt x="7294814" y="476250"/>
                      <a:pt x="7296083" y="472440"/>
                    </a:cubicBezTo>
                    <a:cubicBezTo>
                      <a:pt x="7298623" y="520700"/>
                      <a:pt x="7299893" y="500380"/>
                      <a:pt x="7303704" y="513080"/>
                    </a:cubicBezTo>
                    <a:cubicBezTo>
                      <a:pt x="7302433" y="463550"/>
                      <a:pt x="7299893" y="405130"/>
                      <a:pt x="7302433" y="383540"/>
                    </a:cubicBezTo>
                    <a:cubicBezTo>
                      <a:pt x="7304973" y="394970"/>
                      <a:pt x="7306243" y="425450"/>
                      <a:pt x="7308783" y="397510"/>
                    </a:cubicBezTo>
                    <a:cubicBezTo>
                      <a:pt x="7307514" y="377190"/>
                      <a:pt x="7307514" y="351790"/>
                      <a:pt x="7307514" y="326390"/>
                    </a:cubicBezTo>
                    <a:lnTo>
                      <a:pt x="7307514" y="288290"/>
                    </a:lnTo>
                    <a:cubicBezTo>
                      <a:pt x="7307514" y="288290"/>
                      <a:pt x="7308783" y="264160"/>
                      <a:pt x="7308783" y="254000"/>
                    </a:cubicBezTo>
                    <a:cubicBezTo>
                      <a:pt x="7307514" y="234950"/>
                      <a:pt x="7304973" y="240030"/>
                      <a:pt x="7303704" y="240030"/>
                    </a:cubicBezTo>
                    <a:cubicBezTo>
                      <a:pt x="7302433" y="240030"/>
                      <a:pt x="7301164" y="232410"/>
                      <a:pt x="7299893" y="193040"/>
                    </a:cubicBezTo>
                    <a:cubicBezTo>
                      <a:pt x="7303704" y="196850"/>
                      <a:pt x="7302433" y="144780"/>
                      <a:pt x="7303704" y="132080"/>
                    </a:cubicBezTo>
                    <a:cubicBezTo>
                      <a:pt x="7304973" y="120650"/>
                      <a:pt x="7306243" y="173990"/>
                      <a:pt x="7306243" y="110490"/>
                    </a:cubicBezTo>
                    <a:cubicBezTo>
                      <a:pt x="7307514" y="82550"/>
                      <a:pt x="7306243" y="74930"/>
                      <a:pt x="7306243" y="72390"/>
                    </a:cubicBezTo>
                    <a:cubicBezTo>
                      <a:pt x="7299893" y="73660"/>
                      <a:pt x="7308783" y="76200"/>
                      <a:pt x="7278304" y="76200"/>
                    </a:cubicBezTo>
                    <a:cubicBezTo>
                      <a:pt x="7231314" y="76200"/>
                      <a:pt x="7195754" y="74930"/>
                      <a:pt x="7161464" y="73660"/>
                    </a:cubicBezTo>
                    <a:cubicBezTo>
                      <a:pt x="7144954" y="73660"/>
                      <a:pt x="7129714" y="72390"/>
                      <a:pt x="7114473" y="72390"/>
                    </a:cubicBezTo>
                    <a:cubicBezTo>
                      <a:pt x="7103043" y="72390"/>
                      <a:pt x="7092883" y="71120"/>
                      <a:pt x="7080183" y="71120"/>
                    </a:cubicBezTo>
                    <a:cubicBezTo>
                      <a:pt x="7044623" y="71120"/>
                      <a:pt x="7012873" y="74930"/>
                      <a:pt x="6963343" y="73660"/>
                    </a:cubicBezTo>
                    <a:cubicBezTo>
                      <a:pt x="6945564" y="76200"/>
                      <a:pt x="6996364" y="78740"/>
                      <a:pt x="6962073" y="78740"/>
                    </a:cubicBezTo>
                    <a:cubicBezTo>
                      <a:pt x="6912543" y="77470"/>
                      <a:pt x="6953183" y="73660"/>
                      <a:pt x="6950643" y="68580"/>
                    </a:cubicBezTo>
                    <a:cubicBezTo>
                      <a:pt x="6926514" y="68580"/>
                      <a:pt x="6922704" y="69850"/>
                      <a:pt x="6936673" y="71120"/>
                    </a:cubicBezTo>
                    <a:cubicBezTo>
                      <a:pt x="6915083" y="72390"/>
                      <a:pt x="6915083" y="74930"/>
                      <a:pt x="6897304" y="76200"/>
                    </a:cubicBezTo>
                    <a:lnTo>
                      <a:pt x="6896033" y="76200"/>
                    </a:lnTo>
                    <a:cubicBezTo>
                      <a:pt x="6871904" y="76200"/>
                      <a:pt x="6870633" y="77470"/>
                      <a:pt x="6857933" y="78740"/>
                    </a:cubicBezTo>
                    <a:cubicBezTo>
                      <a:pt x="6817293" y="74930"/>
                      <a:pt x="6777923" y="77470"/>
                      <a:pt x="6706133" y="74930"/>
                    </a:cubicBezTo>
                    <a:cubicBezTo>
                      <a:pt x="6675475" y="74930"/>
                      <a:pt x="6692336" y="80010"/>
                      <a:pt x="6643283" y="78740"/>
                    </a:cubicBezTo>
                    <a:cubicBezTo>
                      <a:pt x="6583498" y="81280"/>
                      <a:pt x="6614157" y="74930"/>
                      <a:pt x="6565103" y="76200"/>
                    </a:cubicBezTo>
                    <a:cubicBezTo>
                      <a:pt x="6460863" y="81280"/>
                      <a:pt x="6387282" y="69850"/>
                      <a:pt x="6299905" y="73660"/>
                    </a:cubicBezTo>
                    <a:cubicBezTo>
                      <a:pt x="6316767" y="76200"/>
                      <a:pt x="6359689" y="78740"/>
                      <a:pt x="6329031" y="80010"/>
                    </a:cubicBezTo>
                    <a:cubicBezTo>
                      <a:pt x="6307570" y="74930"/>
                      <a:pt x="6203330" y="74930"/>
                      <a:pt x="6142012" y="77470"/>
                    </a:cubicBezTo>
                    <a:cubicBezTo>
                      <a:pt x="6138947" y="74930"/>
                      <a:pt x="6160408" y="74930"/>
                      <a:pt x="6158874" y="72390"/>
                    </a:cubicBezTo>
                    <a:cubicBezTo>
                      <a:pt x="6131282" y="69850"/>
                      <a:pt x="6007114" y="68580"/>
                      <a:pt x="6034707" y="72390"/>
                    </a:cubicBezTo>
                    <a:cubicBezTo>
                      <a:pt x="6056168" y="72390"/>
                      <a:pt x="6065365" y="71120"/>
                      <a:pt x="6097557" y="71120"/>
                    </a:cubicBezTo>
                    <a:cubicBezTo>
                      <a:pt x="6092958" y="73660"/>
                      <a:pt x="6114419" y="73660"/>
                      <a:pt x="6111354" y="76200"/>
                    </a:cubicBezTo>
                    <a:cubicBezTo>
                      <a:pt x="6096024" y="76200"/>
                      <a:pt x="6092958" y="77470"/>
                      <a:pt x="6079162" y="77470"/>
                    </a:cubicBezTo>
                    <a:cubicBezTo>
                      <a:pt x="6037773" y="77470"/>
                      <a:pt x="6045437" y="73660"/>
                      <a:pt x="6002515" y="73660"/>
                    </a:cubicBezTo>
                    <a:cubicBezTo>
                      <a:pt x="5959593" y="78740"/>
                      <a:pt x="6088359" y="78740"/>
                      <a:pt x="6125150" y="82550"/>
                    </a:cubicBezTo>
                    <a:cubicBezTo>
                      <a:pt x="6062300" y="82550"/>
                      <a:pt x="6039305" y="80010"/>
                      <a:pt x="5968790" y="81280"/>
                    </a:cubicBezTo>
                    <a:cubicBezTo>
                      <a:pt x="5990251" y="76200"/>
                      <a:pt x="5892143" y="74930"/>
                      <a:pt x="5875281" y="77470"/>
                    </a:cubicBezTo>
                    <a:lnTo>
                      <a:pt x="5922802" y="77470"/>
                    </a:lnTo>
                    <a:cubicBezTo>
                      <a:pt x="5884479" y="80010"/>
                      <a:pt x="5947329" y="83820"/>
                      <a:pt x="5890611" y="83820"/>
                    </a:cubicBezTo>
                    <a:cubicBezTo>
                      <a:pt x="5890611" y="81280"/>
                      <a:pt x="5852287" y="81280"/>
                      <a:pt x="5829293" y="81280"/>
                    </a:cubicBezTo>
                    <a:cubicBezTo>
                      <a:pt x="5754179" y="80010"/>
                      <a:pt x="5784838" y="81280"/>
                      <a:pt x="5735784" y="82550"/>
                    </a:cubicBezTo>
                    <a:cubicBezTo>
                      <a:pt x="5734251" y="80010"/>
                      <a:pt x="5726587" y="77470"/>
                      <a:pt x="5705125" y="77470"/>
                    </a:cubicBezTo>
                    <a:cubicBezTo>
                      <a:pt x="5689796" y="80010"/>
                      <a:pt x="5674466" y="82550"/>
                      <a:pt x="5626945" y="81280"/>
                    </a:cubicBezTo>
                    <a:cubicBezTo>
                      <a:pt x="5626945" y="77470"/>
                      <a:pt x="5599352" y="74930"/>
                      <a:pt x="5565628" y="74930"/>
                    </a:cubicBezTo>
                    <a:cubicBezTo>
                      <a:pt x="5574826" y="80010"/>
                      <a:pt x="5619281" y="82550"/>
                      <a:pt x="5640742" y="87630"/>
                    </a:cubicBezTo>
                    <a:cubicBezTo>
                      <a:pt x="5625412" y="87630"/>
                      <a:pt x="5622347" y="88900"/>
                      <a:pt x="5608550" y="88900"/>
                    </a:cubicBezTo>
                    <a:cubicBezTo>
                      <a:pt x="5568694" y="86360"/>
                      <a:pt x="5571760" y="78740"/>
                      <a:pt x="5469053" y="81280"/>
                    </a:cubicBezTo>
                    <a:cubicBezTo>
                      <a:pt x="5473652" y="80010"/>
                      <a:pt x="5495113" y="78740"/>
                      <a:pt x="5501244" y="77470"/>
                    </a:cubicBezTo>
                    <a:cubicBezTo>
                      <a:pt x="5419999" y="78740"/>
                      <a:pt x="5340286" y="72390"/>
                      <a:pt x="5312693" y="80010"/>
                    </a:cubicBezTo>
                    <a:cubicBezTo>
                      <a:pt x="5358681" y="80010"/>
                      <a:pt x="5407735" y="76200"/>
                      <a:pt x="5421532" y="81280"/>
                    </a:cubicBezTo>
                    <a:cubicBezTo>
                      <a:pt x="5392406" y="81280"/>
                      <a:pt x="5328023" y="80010"/>
                      <a:pt x="5343352" y="83820"/>
                    </a:cubicBezTo>
                    <a:cubicBezTo>
                      <a:pt x="5343352" y="86360"/>
                      <a:pt x="5386274" y="85090"/>
                      <a:pt x="5389340" y="86360"/>
                    </a:cubicBezTo>
                    <a:cubicBezTo>
                      <a:pt x="5383208" y="87630"/>
                      <a:pt x="5369412" y="88900"/>
                      <a:pt x="5341819" y="88900"/>
                    </a:cubicBezTo>
                    <a:cubicBezTo>
                      <a:pt x="5283567" y="87630"/>
                      <a:pt x="5341819" y="83820"/>
                      <a:pt x="5311160" y="82550"/>
                    </a:cubicBezTo>
                    <a:cubicBezTo>
                      <a:pt x="5257507" y="82550"/>
                      <a:pt x="5183927" y="83820"/>
                      <a:pt x="5154801" y="81280"/>
                    </a:cubicBezTo>
                    <a:cubicBezTo>
                      <a:pt x="5139472" y="83820"/>
                      <a:pt x="5200789" y="86360"/>
                      <a:pt x="5153268" y="86360"/>
                    </a:cubicBezTo>
                    <a:cubicBezTo>
                      <a:pt x="5128741" y="81280"/>
                      <a:pt x="5111879" y="86360"/>
                      <a:pt x="5059759" y="86360"/>
                    </a:cubicBezTo>
                    <a:cubicBezTo>
                      <a:pt x="5042896" y="82550"/>
                      <a:pt x="5133340" y="81280"/>
                      <a:pt x="5061291" y="81280"/>
                    </a:cubicBezTo>
                    <a:cubicBezTo>
                      <a:pt x="4989244" y="81280"/>
                      <a:pt x="5038298" y="87630"/>
                      <a:pt x="5012237" y="88900"/>
                    </a:cubicBezTo>
                    <a:cubicBezTo>
                      <a:pt x="5039830" y="90170"/>
                      <a:pt x="5076621" y="90170"/>
                      <a:pt x="5090418" y="91440"/>
                    </a:cubicBezTo>
                    <a:cubicBezTo>
                      <a:pt x="5068956" y="93980"/>
                      <a:pt x="5001507" y="92710"/>
                      <a:pt x="4981579" y="91440"/>
                    </a:cubicBezTo>
                    <a:cubicBezTo>
                      <a:pt x="5035232" y="86360"/>
                      <a:pt x="4943256" y="85090"/>
                      <a:pt x="4937124" y="80010"/>
                    </a:cubicBezTo>
                    <a:cubicBezTo>
                      <a:pt x="4958585" y="80010"/>
                      <a:pt x="4996908" y="80010"/>
                      <a:pt x="4969315" y="78740"/>
                    </a:cubicBezTo>
                    <a:cubicBezTo>
                      <a:pt x="4920261" y="77470"/>
                      <a:pt x="4932525" y="82550"/>
                      <a:pt x="4874273" y="81280"/>
                    </a:cubicBezTo>
                    <a:cubicBezTo>
                      <a:pt x="4883471" y="74930"/>
                      <a:pt x="4785363" y="77470"/>
                      <a:pt x="4734776" y="76200"/>
                    </a:cubicBezTo>
                    <a:cubicBezTo>
                      <a:pt x="4707183" y="80010"/>
                      <a:pt x="4589147" y="83820"/>
                      <a:pt x="4530896" y="80010"/>
                    </a:cubicBezTo>
                    <a:cubicBezTo>
                      <a:pt x="4524764" y="76200"/>
                      <a:pt x="4602943" y="78740"/>
                      <a:pt x="4610608" y="76200"/>
                    </a:cubicBezTo>
                    <a:cubicBezTo>
                      <a:pt x="4556955" y="76200"/>
                      <a:pt x="4523230" y="76200"/>
                      <a:pt x="4484907" y="77470"/>
                    </a:cubicBezTo>
                    <a:cubicBezTo>
                      <a:pt x="4498704" y="80010"/>
                      <a:pt x="4489506" y="83820"/>
                      <a:pt x="4514033" y="85090"/>
                    </a:cubicBezTo>
                    <a:cubicBezTo>
                      <a:pt x="4514033" y="83820"/>
                      <a:pt x="4556955" y="83820"/>
                      <a:pt x="4560021" y="85090"/>
                    </a:cubicBezTo>
                    <a:cubicBezTo>
                      <a:pt x="4527829" y="93980"/>
                      <a:pt x="4489506" y="82550"/>
                      <a:pt x="4451183" y="82550"/>
                    </a:cubicBezTo>
                    <a:cubicBezTo>
                      <a:pt x="4414392" y="81280"/>
                      <a:pt x="4415925" y="85090"/>
                      <a:pt x="4373003" y="83820"/>
                    </a:cubicBezTo>
                    <a:cubicBezTo>
                      <a:pt x="4376069" y="82550"/>
                      <a:pt x="4397530" y="81280"/>
                      <a:pt x="4357674" y="81280"/>
                    </a:cubicBezTo>
                    <a:cubicBezTo>
                      <a:pt x="4345410" y="85090"/>
                      <a:pt x="4373003" y="86360"/>
                      <a:pt x="4371470" y="88900"/>
                    </a:cubicBezTo>
                    <a:cubicBezTo>
                      <a:pt x="4350009" y="88900"/>
                      <a:pt x="4337745" y="88900"/>
                      <a:pt x="4323949" y="90170"/>
                    </a:cubicBezTo>
                    <a:cubicBezTo>
                      <a:pt x="4297889" y="88900"/>
                      <a:pt x="4299422" y="86360"/>
                      <a:pt x="4277961" y="85090"/>
                    </a:cubicBezTo>
                    <a:cubicBezTo>
                      <a:pt x="4256499" y="87630"/>
                      <a:pt x="4225841" y="90170"/>
                      <a:pt x="4182919" y="90170"/>
                    </a:cubicBezTo>
                    <a:cubicBezTo>
                      <a:pt x="4147661" y="87630"/>
                      <a:pt x="4166056" y="90170"/>
                      <a:pt x="4135398" y="91440"/>
                    </a:cubicBezTo>
                    <a:cubicBezTo>
                      <a:pt x="4097074" y="88900"/>
                      <a:pt x="3995900" y="87630"/>
                      <a:pt x="3949912" y="90170"/>
                    </a:cubicBezTo>
                    <a:cubicBezTo>
                      <a:pt x="3957577" y="90170"/>
                      <a:pt x="3965242" y="91440"/>
                      <a:pt x="3948379" y="91440"/>
                    </a:cubicBezTo>
                    <a:cubicBezTo>
                      <a:pt x="3916188" y="87630"/>
                      <a:pt x="3865600" y="88900"/>
                      <a:pt x="3807349" y="90170"/>
                    </a:cubicBezTo>
                    <a:cubicBezTo>
                      <a:pt x="3808882" y="88900"/>
                      <a:pt x="3827277" y="87630"/>
                      <a:pt x="3824211" y="86360"/>
                    </a:cubicBezTo>
                    <a:cubicBezTo>
                      <a:pt x="3775157" y="85090"/>
                      <a:pt x="3769026" y="88900"/>
                      <a:pt x="3715373" y="87630"/>
                    </a:cubicBezTo>
                    <a:cubicBezTo>
                      <a:pt x="3719972" y="85090"/>
                      <a:pt x="3698510" y="85090"/>
                      <a:pt x="3701576" y="82550"/>
                    </a:cubicBezTo>
                    <a:cubicBezTo>
                      <a:pt x="3652522" y="81280"/>
                      <a:pt x="3664786" y="86360"/>
                      <a:pt x="3606534" y="85090"/>
                    </a:cubicBezTo>
                    <a:cubicBezTo>
                      <a:pt x="3562079" y="85090"/>
                      <a:pt x="3588139" y="78740"/>
                      <a:pt x="3529887" y="80010"/>
                    </a:cubicBezTo>
                    <a:cubicBezTo>
                      <a:pt x="3509959" y="83820"/>
                      <a:pt x="3537552" y="83820"/>
                      <a:pt x="3513025" y="85090"/>
                    </a:cubicBezTo>
                    <a:cubicBezTo>
                      <a:pt x="3485432" y="85090"/>
                      <a:pt x="3421049" y="88900"/>
                      <a:pt x="3404186" y="85090"/>
                    </a:cubicBezTo>
                    <a:cubicBezTo>
                      <a:pt x="3388857" y="77470"/>
                      <a:pt x="3483899" y="74930"/>
                      <a:pt x="3453240" y="71120"/>
                    </a:cubicBezTo>
                    <a:cubicBezTo>
                      <a:pt x="3356666" y="72390"/>
                      <a:pt x="3330606" y="67310"/>
                      <a:pt x="3283084" y="63500"/>
                    </a:cubicBezTo>
                    <a:cubicBezTo>
                      <a:pt x="3229432" y="63500"/>
                      <a:pt x="3195707" y="63500"/>
                      <a:pt x="3158917" y="62230"/>
                    </a:cubicBezTo>
                    <a:cubicBezTo>
                      <a:pt x="3155851" y="63500"/>
                      <a:pt x="3157384" y="64770"/>
                      <a:pt x="3142054" y="64770"/>
                    </a:cubicBezTo>
                    <a:cubicBezTo>
                      <a:pt x="3091467" y="62230"/>
                      <a:pt x="3037815" y="66040"/>
                      <a:pt x="2985695" y="66040"/>
                    </a:cubicBezTo>
                    <a:cubicBezTo>
                      <a:pt x="2948904" y="66040"/>
                      <a:pt x="2912114" y="63500"/>
                      <a:pt x="2876856" y="64770"/>
                    </a:cubicBezTo>
                    <a:cubicBezTo>
                      <a:pt x="2843131" y="64770"/>
                      <a:pt x="2815539" y="67310"/>
                      <a:pt x="2781814" y="67310"/>
                    </a:cubicBezTo>
                    <a:cubicBezTo>
                      <a:pt x="2731227" y="67310"/>
                      <a:pt x="2682173" y="66040"/>
                      <a:pt x="2625454" y="66040"/>
                    </a:cubicBezTo>
                    <a:cubicBezTo>
                      <a:pt x="2522748" y="66040"/>
                      <a:pt x="2413909" y="68580"/>
                      <a:pt x="2328065" y="68580"/>
                    </a:cubicBezTo>
                    <a:cubicBezTo>
                      <a:pt x="2308136" y="68580"/>
                      <a:pt x="2306604" y="67310"/>
                      <a:pt x="2282077" y="67310"/>
                    </a:cubicBezTo>
                    <a:cubicBezTo>
                      <a:pt x="2231490" y="67310"/>
                      <a:pt x="2197765" y="71120"/>
                      <a:pt x="2156376" y="67310"/>
                    </a:cubicBezTo>
                    <a:cubicBezTo>
                      <a:pt x="2095058" y="72390"/>
                      <a:pt x="2006148" y="68580"/>
                      <a:pt x="1921836" y="68580"/>
                    </a:cubicBezTo>
                    <a:lnTo>
                      <a:pt x="1641309" y="68580"/>
                    </a:lnTo>
                    <a:cubicBezTo>
                      <a:pt x="1570794" y="68580"/>
                      <a:pt x="1489548" y="71120"/>
                      <a:pt x="1406769" y="71120"/>
                    </a:cubicBezTo>
                    <a:cubicBezTo>
                      <a:pt x="1296398" y="71120"/>
                      <a:pt x="1176829" y="66040"/>
                      <a:pt x="1141571" y="72390"/>
                    </a:cubicBezTo>
                    <a:cubicBezTo>
                      <a:pt x="1029667" y="71120"/>
                      <a:pt x="857978" y="67310"/>
                      <a:pt x="766002" y="71120"/>
                    </a:cubicBezTo>
                    <a:cubicBezTo>
                      <a:pt x="703151" y="67310"/>
                      <a:pt x="629570" y="68580"/>
                      <a:pt x="554990" y="68580"/>
                    </a:cubicBezTo>
                    <a:lnTo>
                      <a:pt x="454660" y="68580"/>
                    </a:lnTo>
                    <a:cubicBezTo>
                      <a:pt x="434340" y="71120"/>
                      <a:pt x="402590" y="72390"/>
                      <a:pt x="368300" y="72390"/>
                    </a:cubicBezTo>
                    <a:lnTo>
                      <a:pt x="313690" y="72390"/>
                    </a:lnTo>
                    <a:cubicBezTo>
                      <a:pt x="292100" y="72390"/>
                      <a:pt x="270510" y="71120"/>
                      <a:pt x="250190" y="69850"/>
                    </a:cubicBezTo>
                    <a:cubicBezTo>
                      <a:pt x="215900" y="69850"/>
                      <a:pt x="194310" y="72390"/>
                      <a:pt x="144780" y="72390"/>
                    </a:cubicBezTo>
                    <a:cubicBezTo>
                      <a:pt x="140970" y="72390"/>
                      <a:pt x="109220" y="71120"/>
                      <a:pt x="85090" y="71120"/>
                    </a:cubicBezTo>
                    <a:lnTo>
                      <a:pt x="85090" y="76200"/>
                    </a:lnTo>
                    <a:cubicBezTo>
                      <a:pt x="85090" y="128270"/>
                      <a:pt x="86360" y="233680"/>
                      <a:pt x="82550" y="201930"/>
                    </a:cubicBezTo>
                    <a:cubicBezTo>
                      <a:pt x="81280" y="157480"/>
                      <a:pt x="81280" y="111760"/>
                      <a:pt x="82550" y="68580"/>
                    </a:cubicBezTo>
                    <a:cubicBezTo>
                      <a:pt x="127000" y="68580"/>
                      <a:pt x="168910" y="69850"/>
                      <a:pt x="208280" y="67310"/>
                    </a:cubicBezTo>
                    <a:cubicBezTo>
                      <a:pt x="166370" y="66040"/>
                      <a:pt x="123190" y="66040"/>
                      <a:pt x="80010" y="64770"/>
                    </a:cubicBezTo>
                    <a:cubicBezTo>
                      <a:pt x="80010" y="138430"/>
                      <a:pt x="80010" y="218440"/>
                      <a:pt x="78740" y="308610"/>
                    </a:cubicBezTo>
                    <a:cubicBezTo>
                      <a:pt x="82550" y="279400"/>
                      <a:pt x="76200" y="320040"/>
                      <a:pt x="69850" y="308610"/>
                    </a:cubicBezTo>
                    <a:cubicBezTo>
                      <a:pt x="63500" y="273050"/>
                      <a:pt x="58420" y="284480"/>
                      <a:pt x="52070" y="284480"/>
                    </a:cubicBezTo>
                    <a:cubicBezTo>
                      <a:pt x="46990" y="284480"/>
                      <a:pt x="45720" y="273050"/>
                      <a:pt x="41910" y="284480"/>
                    </a:cubicBezTo>
                    <a:cubicBezTo>
                      <a:pt x="40640" y="288290"/>
                      <a:pt x="39370" y="285750"/>
                      <a:pt x="39370" y="284480"/>
                    </a:cubicBezTo>
                    <a:cubicBezTo>
                      <a:pt x="34290" y="302260"/>
                      <a:pt x="31750" y="336550"/>
                      <a:pt x="27940" y="369570"/>
                    </a:cubicBezTo>
                    <a:cubicBezTo>
                      <a:pt x="24130" y="402590"/>
                      <a:pt x="20320" y="433070"/>
                      <a:pt x="17780" y="478790"/>
                    </a:cubicBezTo>
                    <a:cubicBezTo>
                      <a:pt x="20320" y="594360"/>
                      <a:pt x="17780" y="717842"/>
                      <a:pt x="16510" y="805275"/>
                    </a:cubicBezTo>
                    <a:cubicBezTo>
                      <a:pt x="16510" y="830256"/>
                      <a:pt x="15240" y="865229"/>
                      <a:pt x="15240" y="888961"/>
                    </a:cubicBezTo>
                    <a:cubicBezTo>
                      <a:pt x="13970" y="946417"/>
                      <a:pt x="10160" y="977643"/>
                      <a:pt x="11430" y="1032601"/>
                    </a:cubicBezTo>
                    <a:cubicBezTo>
                      <a:pt x="11430" y="1065077"/>
                      <a:pt x="11430" y="1076318"/>
                      <a:pt x="12700" y="1092556"/>
                    </a:cubicBezTo>
                    <a:cubicBezTo>
                      <a:pt x="12700" y="1097552"/>
                      <a:pt x="15240" y="1098801"/>
                      <a:pt x="15240" y="1105046"/>
                    </a:cubicBezTo>
                    <a:cubicBezTo>
                      <a:pt x="19050" y="1137521"/>
                      <a:pt x="19050" y="1173744"/>
                      <a:pt x="20320" y="1199974"/>
                    </a:cubicBezTo>
                    <a:cubicBezTo>
                      <a:pt x="24130" y="1333622"/>
                      <a:pt x="19050" y="1467269"/>
                      <a:pt x="24130" y="1594672"/>
                    </a:cubicBezTo>
                    <a:cubicBezTo>
                      <a:pt x="19050" y="1635891"/>
                      <a:pt x="20320" y="1725822"/>
                      <a:pt x="19050" y="1787025"/>
                    </a:cubicBezTo>
                    <a:cubicBezTo>
                      <a:pt x="19050" y="1834489"/>
                      <a:pt x="25400" y="1823248"/>
                      <a:pt x="24130" y="1870711"/>
                    </a:cubicBezTo>
                    <a:cubicBezTo>
                      <a:pt x="25400" y="1909432"/>
                      <a:pt x="25400" y="1950650"/>
                      <a:pt x="27940" y="1978129"/>
                    </a:cubicBezTo>
                    <a:cubicBezTo>
                      <a:pt x="25400" y="2126766"/>
                      <a:pt x="31750" y="2289142"/>
                      <a:pt x="30480" y="2445272"/>
                    </a:cubicBezTo>
                    <a:cubicBezTo>
                      <a:pt x="30480" y="2516468"/>
                      <a:pt x="31750" y="2618890"/>
                      <a:pt x="30480" y="2696331"/>
                    </a:cubicBezTo>
                    <a:cubicBezTo>
                      <a:pt x="29210" y="2768775"/>
                      <a:pt x="24130" y="2831227"/>
                      <a:pt x="25400" y="2899925"/>
                    </a:cubicBezTo>
                    <a:cubicBezTo>
                      <a:pt x="25400" y="2939895"/>
                      <a:pt x="29210" y="2976117"/>
                      <a:pt x="29210" y="2996102"/>
                    </a:cubicBezTo>
                    <a:cubicBezTo>
                      <a:pt x="27940" y="3028577"/>
                      <a:pt x="31750" y="3078539"/>
                      <a:pt x="31750" y="3116010"/>
                    </a:cubicBezTo>
                    <a:cubicBezTo>
                      <a:pt x="31750" y="3133497"/>
                      <a:pt x="30480" y="3157229"/>
                      <a:pt x="30480" y="3175964"/>
                    </a:cubicBezTo>
                    <a:cubicBezTo>
                      <a:pt x="30480" y="3242164"/>
                      <a:pt x="31750" y="3317106"/>
                      <a:pt x="31750" y="3392049"/>
                    </a:cubicBezTo>
                    <a:cubicBezTo>
                      <a:pt x="33020" y="3538187"/>
                      <a:pt x="36830" y="3681828"/>
                      <a:pt x="31750" y="3811728"/>
                    </a:cubicBezTo>
                    <a:cubicBezTo>
                      <a:pt x="27940" y="3900411"/>
                      <a:pt x="34290" y="3960365"/>
                      <a:pt x="35560" y="4039055"/>
                    </a:cubicBezTo>
                    <a:cubicBezTo>
                      <a:pt x="35560" y="4085270"/>
                      <a:pt x="36830" y="4141477"/>
                      <a:pt x="36830" y="4196435"/>
                    </a:cubicBezTo>
                    <a:cubicBezTo>
                      <a:pt x="36830" y="4213921"/>
                      <a:pt x="35560" y="4227661"/>
                      <a:pt x="34290" y="4237653"/>
                    </a:cubicBezTo>
                    <a:cubicBezTo>
                      <a:pt x="34290" y="4257638"/>
                      <a:pt x="34290" y="4272627"/>
                      <a:pt x="35560" y="4282619"/>
                    </a:cubicBezTo>
                    <a:cubicBezTo>
                      <a:pt x="30480" y="4301354"/>
                      <a:pt x="31750" y="4557409"/>
                      <a:pt x="27940" y="4529930"/>
                    </a:cubicBezTo>
                    <a:cubicBezTo>
                      <a:pt x="29210" y="4569900"/>
                      <a:pt x="30480" y="4602375"/>
                      <a:pt x="30480" y="4663578"/>
                    </a:cubicBezTo>
                    <a:cubicBezTo>
                      <a:pt x="31750" y="4667325"/>
                      <a:pt x="31750" y="4642344"/>
                      <a:pt x="34290" y="4651087"/>
                    </a:cubicBezTo>
                    <a:cubicBezTo>
                      <a:pt x="34290" y="4683562"/>
                      <a:pt x="34290" y="4707294"/>
                      <a:pt x="35560" y="4717287"/>
                    </a:cubicBezTo>
                    <a:cubicBezTo>
                      <a:pt x="35560" y="4648589"/>
                      <a:pt x="33020" y="4641095"/>
                      <a:pt x="31750" y="4583639"/>
                    </a:cubicBezTo>
                    <a:cubicBezTo>
                      <a:pt x="34290" y="4592382"/>
                      <a:pt x="35560" y="4558658"/>
                      <a:pt x="34290" y="4538673"/>
                    </a:cubicBezTo>
                    <a:cubicBezTo>
                      <a:pt x="31750" y="4522436"/>
                      <a:pt x="34290" y="4576145"/>
                      <a:pt x="31750" y="4572398"/>
                    </a:cubicBezTo>
                    <a:cubicBezTo>
                      <a:pt x="31750" y="4554911"/>
                      <a:pt x="30480" y="4563654"/>
                      <a:pt x="30480" y="4538673"/>
                    </a:cubicBezTo>
                    <a:cubicBezTo>
                      <a:pt x="34290" y="4561156"/>
                      <a:pt x="30480" y="4444995"/>
                      <a:pt x="33020" y="4415018"/>
                    </a:cubicBezTo>
                    <a:cubicBezTo>
                      <a:pt x="34290" y="4416267"/>
                      <a:pt x="35560" y="4421263"/>
                      <a:pt x="35560" y="4436252"/>
                    </a:cubicBezTo>
                    <a:cubicBezTo>
                      <a:pt x="34290" y="4496206"/>
                      <a:pt x="35560" y="4491210"/>
                      <a:pt x="36830" y="4497455"/>
                    </a:cubicBezTo>
                    <a:lnTo>
                      <a:pt x="36830" y="4548666"/>
                    </a:lnTo>
                    <a:cubicBezTo>
                      <a:pt x="36830" y="4553662"/>
                      <a:pt x="35560" y="4558658"/>
                      <a:pt x="35560" y="4568651"/>
                    </a:cubicBezTo>
                    <a:cubicBezTo>
                      <a:pt x="35560" y="4568651"/>
                      <a:pt x="36830" y="4571148"/>
                      <a:pt x="36830" y="4572398"/>
                    </a:cubicBezTo>
                    <a:cubicBezTo>
                      <a:pt x="36830" y="4614865"/>
                      <a:pt x="38100" y="4654834"/>
                      <a:pt x="38100" y="4694804"/>
                    </a:cubicBezTo>
                    <a:cubicBezTo>
                      <a:pt x="38100" y="4751011"/>
                      <a:pt x="34290" y="4808467"/>
                      <a:pt x="34290" y="4862176"/>
                    </a:cubicBezTo>
                    <a:cubicBezTo>
                      <a:pt x="34290" y="4885908"/>
                      <a:pt x="33020" y="4920881"/>
                      <a:pt x="33020" y="4945862"/>
                    </a:cubicBezTo>
                    <a:cubicBezTo>
                      <a:pt x="33020" y="4967096"/>
                      <a:pt x="35560" y="4993326"/>
                      <a:pt x="35560" y="5018307"/>
                    </a:cubicBezTo>
                    <a:cubicBezTo>
                      <a:pt x="35560" y="5048284"/>
                      <a:pt x="34290" y="5070767"/>
                      <a:pt x="34290" y="5101993"/>
                    </a:cubicBezTo>
                    <a:lnTo>
                      <a:pt x="34290" y="5140713"/>
                    </a:lnTo>
                    <a:cubicBezTo>
                      <a:pt x="34290" y="5159449"/>
                      <a:pt x="35560" y="5178185"/>
                      <a:pt x="35560" y="5198169"/>
                    </a:cubicBezTo>
                    <a:lnTo>
                      <a:pt x="35560" y="5266867"/>
                    </a:lnTo>
                    <a:cubicBezTo>
                      <a:pt x="31750" y="5204415"/>
                      <a:pt x="34290" y="5135717"/>
                      <a:pt x="34290" y="5050782"/>
                    </a:cubicBezTo>
                    <a:cubicBezTo>
                      <a:pt x="31750" y="5078261"/>
                      <a:pt x="31750" y="5029548"/>
                      <a:pt x="29210" y="5029548"/>
                    </a:cubicBezTo>
                    <a:lnTo>
                      <a:pt x="29210" y="5286852"/>
                    </a:lnTo>
                    <a:cubicBezTo>
                      <a:pt x="31750" y="5253128"/>
                      <a:pt x="31750" y="5320576"/>
                      <a:pt x="33020" y="5333067"/>
                    </a:cubicBezTo>
                    <a:cubicBezTo>
                      <a:pt x="31750" y="5354300"/>
                      <a:pt x="30480" y="5418002"/>
                      <a:pt x="30480" y="5434239"/>
                    </a:cubicBezTo>
                    <a:cubicBezTo>
                      <a:pt x="30480" y="5420500"/>
                      <a:pt x="31750" y="5421749"/>
                      <a:pt x="33020" y="5422998"/>
                    </a:cubicBezTo>
                    <a:cubicBezTo>
                      <a:pt x="30480" y="5470462"/>
                      <a:pt x="31750" y="5537910"/>
                      <a:pt x="30480" y="5602860"/>
                    </a:cubicBezTo>
                    <a:cubicBezTo>
                      <a:pt x="30480" y="5532914"/>
                      <a:pt x="29210" y="5565389"/>
                      <a:pt x="27940" y="5514178"/>
                    </a:cubicBezTo>
                    <a:cubicBezTo>
                      <a:pt x="26670" y="5562891"/>
                      <a:pt x="26670" y="5590370"/>
                      <a:pt x="29210" y="5625343"/>
                    </a:cubicBezTo>
                    <a:lnTo>
                      <a:pt x="26670" y="5625343"/>
                    </a:lnTo>
                    <a:cubicBezTo>
                      <a:pt x="29210" y="5729014"/>
                      <a:pt x="25400" y="5893888"/>
                      <a:pt x="26670" y="6027536"/>
                    </a:cubicBezTo>
                    <a:cubicBezTo>
                      <a:pt x="25400" y="6030034"/>
                      <a:pt x="24130" y="6026287"/>
                      <a:pt x="24130" y="6038777"/>
                    </a:cubicBezTo>
                    <a:cubicBezTo>
                      <a:pt x="26670" y="6154939"/>
                      <a:pt x="22860" y="6327307"/>
                      <a:pt x="25400" y="6384763"/>
                    </a:cubicBezTo>
                    <a:cubicBezTo>
                      <a:pt x="22860" y="6389760"/>
                      <a:pt x="21590" y="6334801"/>
                      <a:pt x="22860" y="6307322"/>
                    </a:cubicBezTo>
                    <a:cubicBezTo>
                      <a:pt x="17780" y="6316066"/>
                      <a:pt x="21590" y="6379767"/>
                      <a:pt x="22860" y="6408495"/>
                    </a:cubicBezTo>
                    <a:cubicBezTo>
                      <a:pt x="22860" y="6407246"/>
                      <a:pt x="21590" y="6410993"/>
                      <a:pt x="21590" y="6408495"/>
                    </a:cubicBezTo>
                    <a:cubicBezTo>
                      <a:pt x="22860" y="6452212"/>
                      <a:pt x="25400" y="6472196"/>
                      <a:pt x="25400" y="6518411"/>
                    </a:cubicBezTo>
                    <a:cubicBezTo>
                      <a:pt x="25400" y="6578365"/>
                      <a:pt x="22860" y="6597101"/>
                      <a:pt x="22860" y="6675791"/>
                    </a:cubicBezTo>
                    <a:cubicBezTo>
                      <a:pt x="25400" y="6652059"/>
                      <a:pt x="22860" y="6758228"/>
                      <a:pt x="25400" y="6786956"/>
                    </a:cubicBezTo>
                    <a:cubicBezTo>
                      <a:pt x="25400" y="6667048"/>
                      <a:pt x="29210" y="6920604"/>
                      <a:pt x="24130" y="6921853"/>
                    </a:cubicBezTo>
                    <a:cubicBezTo>
                      <a:pt x="24130" y="6884382"/>
                      <a:pt x="22860" y="6879385"/>
                      <a:pt x="21590" y="6855653"/>
                    </a:cubicBezTo>
                    <a:cubicBezTo>
                      <a:pt x="21590" y="6916856"/>
                      <a:pt x="21590" y="6888129"/>
                      <a:pt x="17780" y="6901868"/>
                    </a:cubicBezTo>
                    <a:cubicBezTo>
                      <a:pt x="19050" y="6950581"/>
                      <a:pt x="16510" y="6958076"/>
                      <a:pt x="16510" y="6991800"/>
                    </a:cubicBezTo>
                    <a:cubicBezTo>
                      <a:pt x="19050" y="6985555"/>
                      <a:pt x="17780" y="6941838"/>
                      <a:pt x="20320" y="6924351"/>
                    </a:cubicBezTo>
                    <a:cubicBezTo>
                      <a:pt x="20320" y="6939340"/>
                      <a:pt x="20320" y="6948083"/>
                      <a:pt x="21590" y="6958076"/>
                    </a:cubicBezTo>
                    <a:cubicBezTo>
                      <a:pt x="20320" y="6984305"/>
                      <a:pt x="17780" y="7001792"/>
                      <a:pt x="20320" y="7025523"/>
                    </a:cubicBezTo>
                    <a:cubicBezTo>
                      <a:pt x="19050" y="7024275"/>
                      <a:pt x="17780" y="7028022"/>
                      <a:pt x="17780" y="7036765"/>
                    </a:cubicBezTo>
                    <a:cubicBezTo>
                      <a:pt x="16510" y="6856903"/>
                      <a:pt x="15240" y="6791952"/>
                      <a:pt x="17780" y="6623331"/>
                    </a:cubicBezTo>
                    <a:cubicBezTo>
                      <a:pt x="15240" y="6523408"/>
                      <a:pt x="20320" y="6415989"/>
                      <a:pt x="16510" y="6311069"/>
                    </a:cubicBezTo>
                    <a:cubicBezTo>
                      <a:pt x="17780" y="6309821"/>
                      <a:pt x="16510" y="6273598"/>
                      <a:pt x="19050" y="6277345"/>
                    </a:cubicBezTo>
                    <a:cubicBezTo>
                      <a:pt x="16510" y="6138701"/>
                      <a:pt x="24130" y="5988816"/>
                      <a:pt x="19050" y="5875153"/>
                    </a:cubicBezTo>
                    <a:cubicBezTo>
                      <a:pt x="19050" y="5906379"/>
                      <a:pt x="19050" y="5951344"/>
                      <a:pt x="17780" y="5953842"/>
                    </a:cubicBezTo>
                    <a:cubicBezTo>
                      <a:pt x="17780" y="5918869"/>
                      <a:pt x="15240" y="5762738"/>
                      <a:pt x="20320" y="5796463"/>
                    </a:cubicBezTo>
                    <a:cubicBezTo>
                      <a:pt x="20320" y="5770233"/>
                      <a:pt x="19050" y="5745252"/>
                      <a:pt x="19050" y="5707780"/>
                    </a:cubicBezTo>
                    <a:cubicBezTo>
                      <a:pt x="16510" y="5691543"/>
                      <a:pt x="19050" y="5765236"/>
                      <a:pt x="16510" y="5763987"/>
                    </a:cubicBezTo>
                    <a:cubicBezTo>
                      <a:pt x="16510" y="5714026"/>
                      <a:pt x="15240" y="5601611"/>
                      <a:pt x="19050" y="5562891"/>
                    </a:cubicBezTo>
                    <a:cubicBezTo>
                      <a:pt x="19050" y="5359296"/>
                      <a:pt x="17780" y="5205664"/>
                      <a:pt x="21590" y="5070767"/>
                    </a:cubicBezTo>
                    <a:cubicBezTo>
                      <a:pt x="17780" y="5064522"/>
                      <a:pt x="22860" y="5048284"/>
                      <a:pt x="22860" y="5025801"/>
                    </a:cubicBezTo>
                    <a:cubicBezTo>
                      <a:pt x="21590" y="4993326"/>
                      <a:pt x="19050" y="5033295"/>
                      <a:pt x="19050" y="5012062"/>
                    </a:cubicBezTo>
                    <a:lnTo>
                      <a:pt x="19050" y="4989579"/>
                    </a:lnTo>
                    <a:cubicBezTo>
                      <a:pt x="19050" y="4947112"/>
                      <a:pt x="20320" y="4949609"/>
                      <a:pt x="21590" y="4922130"/>
                    </a:cubicBezTo>
                    <a:cubicBezTo>
                      <a:pt x="19050" y="4908391"/>
                      <a:pt x="20320" y="4853433"/>
                      <a:pt x="20320" y="4810965"/>
                    </a:cubicBezTo>
                    <a:cubicBezTo>
                      <a:pt x="25400" y="4800973"/>
                      <a:pt x="21590" y="4721034"/>
                      <a:pt x="21590" y="4676068"/>
                    </a:cubicBezTo>
                    <a:cubicBezTo>
                      <a:pt x="21590" y="4493708"/>
                      <a:pt x="24130" y="4251393"/>
                      <a:pt x="24130" y="4106504"/>
                    </a:cubicBezTo>
                    <a:cubicBezTo>
                      <a:pt x="22860" y="4220167"/>
                      <a:pt x="24130" y="4258887"/>
                      <a:pt x="21590" y="4352566"/>
                    </a:cubicBezTo>
                    <a:cubicBezTo>
                      <a:pt x="24130" y="4484965"/>
                      <a:pt x="20320" y="4653586"/>
                      <a:pt x="21590" y="4799724"/>
                    </a:cubicBezTo>
                    <a:cubicBezTo>
                      <a:pt x="20320" y="4798475"/>
                      <a:pt x="19050" y="4818460"/>
                      <a:pt x="17780" y="4823456"/>
                    </a:cubicBezTo>
                    <a:cubicBezTo>
                      <a:pt x="16510" y="4810965"/>
                      <a:pt x="16510" y="4780988"/>
                      <a:pt x="15240" y="4768498"/>
                    </a:cubicBezTo>
                    <a:cubicBezTo>
                      <a:pt x="13970" y="4812214"/>
                      <a:pt x="17780" y="4929625"/>
                      <a:pt x="13970" y="5003319"/>
                    </a:cubicBezTo>
                    <a:cubicBezTo>
                      <a:pt x="16510" y="5009564"/>
                      <a:pt x="15240" y="5044537"/>
                      <a:pt x="15240" y="5069518"/>
                    </a:cubicBezTo>
                    <a:cubicBezTo>
                      <a:pt x="20320" y="5104491"/>
                      <a:pt x="20320" y="5273112"/>
                      <a:pt x="19050" y="5336814"/>
                    </a:cubicBezTo>
                    <a:cubicBezTo>
                      <a:pt x="17780" y="5334315"/>
                      <a:pt x="19050" y="5235641"/>
                      <a:pt x="17780" y="5270614"/>
                    </a:cubicBezTo>
                    <a:cubicBezTo>
                      <a:pt x="17780" y="5304339"/>
                      <a:pt x="17780" y="5339312"/>
                      <a:pt x="16510" y="5338063"/>
                    </a:cubicBezTo>
                    <a:cubicBezTo>
                      <a:pt x="16510" y="5318078"/>
                      <a:pt x="17780" y="5271863"/>
                      <a:pt x="15240" y="5270614"/>
                    </a:cubicBezTo>
                    <a:cubicBezTo>
                      <a:pt x="13970" y="5306836"/>
                      <a:pt x="15240" y="5379281"/>
                      <a:pt x="11430" y="5360546"/>
                    </a:cubicBezTo>
                    <a:cubicBezTo>
                      <a:pt x="11430" y="5408009"/>
                      <a:pt x="13970" y="5344308"/>
                      <a:pt x="13970" y="5393021"/>
                    </a:cubicBezTo>
                    <a:cubicBezTo>
                      <a:pt x="13970" y="5395519"/>
                      <a:pt x="12700" y="5403013"/>
                      <a:pt x="13970" y="5415503"/>
                    </a:cubicBezTo>
                    <a:cubicBezTo>
                      <a:pt x="11430" y="5430492"/>
                      <a:pt x="10160" y="5395519"/>
                      <a:pt x="8890" y="5383028"/>
                    </a:cubicBezTo>
                    <a:cubicBezTo>
                      <a:pt x="7620" y="5432990"/>
                      <a:pt x="10160" y="5435488"/>
                      <a:pt x="11430" y="5437987"/>
                    </a:cubicBezTo>
                    <a:cubicBezTo>
                      <a:pt x="10160" y="5472960"/>
                      <a:pt x="8890" y="5409259"/>
                      <a:pt x="7620" y="5439235"/>
                    </a:cubicBezTo>
                    <a:cubicBezTo>
                      <a:pt x="6350" y="5486699"/>
                      <a:pt x="6350" y="5537910"/>
                      <a:pt x="6350" y="5562891"/>
                    </a:cubicBezTo>
                    <a:cubicBezTo>
                      <a:pt x="6350" y="5550401"/>
                      <a:pt x="7620" y="5545404"/>
                      <a:pt x="7620" y="5540408"/>
                    </a:cubicBezTo>
                    <a:cubicBezTo>
                      <a:pt x="7620" y="5560393"/>
                      <a:pt x="10160" y="5586623"/>
                      <a:pt x="7620" y="5596615"/>
                    </a:cubicBezTo>
                    <a:cubicBezTo>
                      <a:pt x="7620" y="5582876"/>
                      <a:pt x="7620" y="5564140"/>
                      <a:pt x="6350" y="5562891"/>
                    </a:cubicBezTo>
                    <a:cubicBezTo>
                      <a:pt x="5080" y="5625343"/>
                      <a:pt x="6350" y="5726516"/>
                      <a:pt x="3810" y="5765236"/>
                    </a:cubicBezTo>
                    <a:cubicBezTo>
                      <a:pt x="5080" y="5792715"/>
                      <a:pt x="6350" y="5744003"/>
                      <a:pt x="6350" y="5775229"/>
                    </a:cubicBezTo>
                    <a:cubicBezTo>
                      <a:pt x="7620" y="5838930"/>
                      <a:pt x="3810" y="5833934"/>
                      <a:pt x="3810" y="5876402"/>
                    </a:cubicBezTo>
                    <a:cubicBezTo>
                      <a:pt x="5080" y="5882647"/>
                      <a:pt x="7620" y="5862662"/>
                      <a:pt x="7620" y="5886394"/>
                    </a:cubicBezTo>
                    <a:cubicBezTo>
                      <a:pt x="7620" y="5926363"/>
                      <a:pt x="8890" y="5993812"/>
                      <a:pt x="5080" y="5987567"/>
                    </a:cubicBezTo>
                    <a:cubicBezTo>
                      <a:pt x="5080" y="5976325"/>
                      <a:pt x="5080" y="5902631"/>
                      <a:pt x="3810" y="5932609"/>
                    </a:cubicBezTo>
                    <a:cubicBezTo>
                      <a:pt x="5080" y="5995061"/>
                      <a:pt x="3810" y="6038777"/>
                      <a:pt x="6350" y="6066256"/>
                    </a:cubicBezTo>
                    <a:cubicBezTo>
                      <a:pt x="5080" y="6111222"/>
                      <a:pt x="2540" y="6058762"/>
                      <a:pt x="2540" y="6101230"/>
                    </a:cubicBezTo>
                    <a:cubicBezTo>
                      <a:pt x="2540" y="6116218"/>
                      <a:pt x="5080" y="6102479"/>
                      <a:pt x="5080" y="6122463"/>
                    </a:cubicBezTo>
                    <a:cubicBezTo>
                      <a:pt x="3810" y="6137452"/>
                      <a:pt x="1270" y="6256111"/>
                      <a:pt x="3810" y="6201154"/>
                    </a:cubicBezTo>
                    <a:lnTo>
                      <a:pt x="3810" y="6323560"/>
                    </a:lnTo>
                    <a:cubicBezTo>
                      <a:pt x="5080" y="6324809"/>
                      <a:pt x="6350" y="6318564"/>
                      <a:pt x="6350" y="6333552"/>
                    </a:cubicBezTo>
                    <a:cubicBezTo>
                      <a:pt x="3810" y="6520909"/>
                      <a:pt x="7620" y="6682036"/>
                      <a:pt x="5080" y="6848159"/>
                    </a:cubicBezTo>
                    <a:cubicBezTo>
                      <a:pt x="6350" y="6851906"/>
                      <a:pt x="6350" y="6830673"/>
                      <a:pt x="7620" y="6848159"/>
                    </a:cubicBezTo>
                    <a:cubicBezTo>
                      <a:pt x="6350" y="6910612"/>
                      <a:pt x="5080" y="6963071"/>
                      <a:pt x="8890" y="7004290"/>
                    </a:cubicBezTo>
                    <a:cubicBezTo>
                      <a:pt x="7620" y="7004290"/>
                      <a:pt x="7620" y="6999294"/>
                      <a:pt x="6350" y="6993049"/>
                    </a:cubicBezTo>
                    <a:cubicBezTo>
                      <a:pt x="7620" y="7039264"/>
                      <a:pt x="6350" y="7097969"/>
                      <a:pt x="5080" y="7139187"/>
                    </a:cubicBezTo>
                    <a:cubicBezTo>
                      <a:pt x="2540" y="7109210"/>
                      <a:pt x="5080" y="7050505"/>
                      <a:pt x="0" y="7040512"/>
                    </a:cubicBezTo>
                    <a:cubicBezTo>
                      <a:pt x="0" y="7117953"/>
                      <a:pt x="6350" y="7150428"/>
                      <a:pt x="5080" y="7240360"/>
                    </a:cubicBezTo>
                    <a:cubicBezTo>
                      <a:pt x="6350" y="7255348"/>
                      <a:pt x="7620" y="7210383"/>
                      <a:pt x="7620" y="7239110"/>
                    </a:cubicBezTo>
                    <a:cubicBezTo>
                      <a:pt x="6350" y="7272835"/>
                      <a:pt x="7620" y="7282827"/>
                      <a:pt x="8890" y="7306559"/>
                    </a:cubicBezTo>
                    <a:cubicBezTo>
                      <a:pt x="6350" y="7306559"/>
                      <a:pt x="6350" y="7340283"/>
                      <a:pt x="5080" y="7362766"/>
                    </a:cubicBezTo>
                    <a:cubicBezTo>
                      <a:pt x="7620" y="7451449"/>
                      <a:pt x="2540" y="7537632"/>
                      <a:pt x="7620" y="7618821"/>
                    </a:cubicBezTo>
                    <a:cubicBezTo>
                      <a:pt x="2540" y="7796185"/>
                      <a:pt x="3810" y="8055987"/>
                      <a:pt x="6350" y="8199663"/>
                    </a:cubicBezTo>
                    <a:cubicBezTo>
                      <a:pt x="5080" y="8209823"/>
                      <a:pt x="6350" y="8263163"/>
                      <a:pt x="2540" y="8256813"/>
                    </a:cubicBezTo>
                    <a:lnTo>
                      <a:pt x="2540" y="8381273"/>
                    </a:lnTo>
                    <a:cubicBezTo>
                      <a:pt x="2540" y="8419373"/>
                      <a:pt x="2540" y="8454933"/>
                      <a:pt x="3810" y="8491763"/>
                    </a:cubicBezTo>
                    <a:cubicBezTo>
                      <a:pt x="3810" y="8468904"/>
                      <a:pt x="3810" y="8447313"/>
                      <a:pt x="5080" y="8452394"/>
                    </a:cubicBezTo>
                    <a:cubicBezTo>
                      <a:pt x="5080" y="8496844"/>
                      <a:pt x="5080" y="8501923"/>
                      <a:pt x="6350" y="8583204"/>
                    </a:cubicBezTo>
                    <a:cubicBezTo>
                      <a:pt x="5080" y="8585744"/>
                      <a:pt x="3810" y="8583204"/>
                      <a:pt x="3810" y="8623844"/>
                    </a:cubicBezTo>
                    <a:cubicBezTo>
                      <a:pt x="5080" y="8637813"/>
                      <a:pt x="5080" y="8658133"/>
                      <a:pt x="5080" y="8682263"/>
                    </a:cubicBezTo>
                    <a:cubicBezTo>
                      <a:pt x="77470" y="8682263"/>
                      <a:pt x="176530" y="8683533"/>
                      <a:pt x="243840" y="8684804"/>
                    </a:cubicBezTo>
                    <a:cubicBezTo>
                      <a:pt x="250190" y="8683533"/>
                      <a:pt x="218440" y="8683533"/>
                      <a:pt x="205740" y="8682263"/>
                    </a:cubicBezTo>
                    <a:lnTo>
                      <a:pt x="339090" y="8682263"/>
                    </a:lnTo>
                    <a:cubicBezTo>
                      <a:pt x="361950" y="8682263"/>
                      <a:pt x="382270" y="8682263"/>
                      <a:pt x="398780" y="8683533"/>
                    </a:cubicBezTo>
                    <a:lnTo>
                      <a:pt x="419100" y="8683533"/>
                    </a:lnTo>
                    <a:cubicBezTo>
                      <a:pt x="422910" y="8683533"/>
                      <a:pt x="425450" y="8684804"/>
                      <a:pt x="426720" y="8684804"/>
                    </a:cubicBezTo>
                    <a:lnTo>
                      <a:pt x="402590" y="8684804"/>
                    </a:lnTo>
                    <a:cubicBezTo>
                      <a:pt x="393700" y="8684804"/>
                      <a:pt x="386080" y="8684804"/>
                      <a:pt x="378460" y="8683533"/>
                    </a:cubicBezTo>
                    <a:cubicBezTo>
                      <a:pt x="364490" y="8683533"/>
                      <a:pt x="353060" y="8682263"/>
                      <a:pt x="339090" y="8683533"/>
                    </a:cubicBezTo>
                    <a:cubicBezTo>
                      <a:pt x="365760" y="8683533"/>
                      <a:pt x="360680" y="8684804"/>
                      <a:pt x="377190" y="8686073"/>
                    </a:cubicBezTo>
                    <a:cubicBezTo>
                      <a:pt x="412750" y="8686073"/>
                      <a:pt x="452120" y="8684804"/>
                      <a:pt x="492760" y="8683533"/>
                    </a:cubicBezTo>
                    <a:lnTo>
                      <a:pt x="801259" y="8683533"/>
                    </a:lnTo>
                    <a:cubicBezTo>
                      <a:pt x="836517" y="8683533"/>
                      <a:pt x="853379" y="8680994"/>
                      <a:pt x="868708" y="8680994"/>
                    </a:cubicBezTo>
                    <a:cubicBezTo>
                      <a:pt x="911631" y="8680994"/>
                      <a:pt x="946888" y="8683533"/>
                      <a:pt x="1020469" y="8682263"/>
                    </a:cubicBezTo>
                    <a:lnTo>
                      <a:pt x="1075655" y="8682263"/>
                    </a:lnTo>
                    <a:cubicBezTo>
                      <a:pt x="1089451" y="8682263"/>
                      <a:pt x="1232015" y="8680994"/>
                      <a:pt x="1267272" y="8683533"/>
                    </a:cubicBezTo>
                    <a:cubicBezTo>
                      <a:pt x="1273404" y="8684804"/>
                      <a:pt x="1159967" y="8684804"/>
                      <a:pt x="1199823" y="8686073"/>
                    </a:cubicBezTo>
                    <a:cubicBezTo>
                      <a:pt x="1248877" y="8686073"/>
                      <a:pt x="1265739" y="8684804"/>
                      <a:pt x="1308661" y="8686073"/>
                    </a:cubicBezTo>
                    <a:cubicBezTo>
                      <a:pt x="1296398" y="8682263"/>
                      <a:pt x="1379176" y="8683533"/>
                      <a:pt x="1403703" y="8684804"/>
                    </a:cubicBezTo>
                    <a:cubicBezTo>
                      <a:pt x="1360781" y="8686073"/>
                      <a:pt x="1299464" y="8686073"/>
                      <a:pt x="1281069" y="8688613"/>
                    </a:cubicBezTo>
                    <a:cubicBezTo>
                      <a:pt x="1365380" y="8687344"/>
                      <a:pt x="1523273" y="8684804"/>
                      <a:pt x="1514075" y="8689883"/>
                    </a:cubicBezTo>
                    <a:cubicBezTo>
                      <a:pt x="1514075" y="8689883"/>
                      <a:pt x="1537069" y="8688613"/>
                      <a:pt x="1541668" y="8689883"/>
                    </a:cubicBezTo>
                    <a:cubicBezTo>
                      <a:pt x="1491081" y="8691154"/>
                      <a:pt x="1504877" y="8692423"/>
                      <a:pt x="1472686" y="8694963"/>
                    </a:cubicBezTo>
                    <a:cubicBezTo>
                      <a:pt x="1642842" y="8689883"/>
                      <a:pt x="1785405" y="8698773"/>
                      <a:pt x="1938699" y="8689883"/>
                    </a:cubicBezTo>
                    <a:cubicBezTo>
                      <a:pt x="1941764" y="8691154"/>
                      <a:pt x="1923369" y="8691154"/>
                      <a:pt x="1926435" y="8692423"/>
                    </a:cubicBezTo>
                    <a:cubicBezTo>
                      <a:pt x="1969357" y="8692423"/>
                      <a:pt x="1964759" y="8689883"/>
                      <a:pt x="2021477" y="8691154"/>
                    </a:cubicBezTo>
                    <a:cubicBezTo>
                      <a:pt x="2018411" y="8692423"/>
                      <a:pt x="2036806" y="8692423"/>
                      <a:pt x="2035274" y="8693694"/>
                    </a:cubicBezTo>
                    <a:cubicBezTo>
                      <a:pt x="2070531" y="8693694"/>
                      <a:pt x="2110387" y="8693694"/>
                      <a:pt x="2130316" y="8692423"/>
                    </a:cubicBezTo>
                    <a:cubicBezTo>
                      <a:pt x="2068998" y="8692423"/>
                      <a:pt x="2042938" y="8691154"/>
                      <a:pt x="2033741" y="8688613"/>
                    </a:cubicBezTo>
                    <a:cubicBezTo>
                      <a:pt x="2125717" y="8689883"/>
                      <a:pt x="2168639" y="8686073"/>
                      <a:pt x="2252951" y="8689883"/>
                    </a:cubicBezTo>
                    <a:cubicBezTo>
                      <a:pt x="2197765" y="8689883"/>
                      <a:pt x="2211561" y="8692423"/>
                      <a:pt x="2157909" y="8691154"/>
                    </a:cubicBezTo>
                    <a:cubicBezTo>
                      <a:pt x="2171705" y="8692423"/>
                      <a:pt x="2164040" y="8694963"/>
                      <a:pt x="2214627" y="8694963"/>
                    </a:cubicBezTo>
                    <a:cubicBezTo>
                      <a:pt x="2216160" y="8693694"/>
                      <a:pt x="2208495" y="8692423"/>
                      <a:pt x="2226891" y="8692423"/>
                    </a:cubicBezTo>
                    <a:cubicBezTo>
                      <a:pt x="2219226" y="8694963"/>
                      <a:pt x="2398580" y="8696233"/>
                      <a:pt x="2475227" y="8696233"/>
                    </a:cubicBezTo>
                    <a:cubicBezTo>
                      <a:pt x="2489023" y="8693694"/>
                      <a:pt x="2439969" y="8693694"/>
                      <a:pt x="2446101" y="8692423"/>
                    </a:cubicBezTo>
                    <a:cubicBezTo>
                      <a:pt x="2462963" y="8693694"/>
                      <a:pt x="2495155" y="8692423"/>
                      <a:pt x="2528879" y="8692423"/>
                    </a:cubicBezTo>
                    <a:cubicBezTo>
                      <a:pt x="2501286" y="8693694"/>
                      <a:pt x="2510484" y="8693694"/>
                      <a:pt x="2516616" y="8696233"/>
                    </a:cubicBezTo>
                    <a:cubicBezTo>
                      <a:pt x="2561071" y="8696233"/>
                      <a:pt x="2535011" y="8693694"/>
                      <a:pt x="2570269" y="8693694"/>
                    </a:cubicBezTo>
                    <a:cubicBezTo>
                      <a:pt x="2570269" y="8696233"/>
                      <a:pt x="2642317" y="8694963"/>
                      <a:pt x="2653047" y="8697504"/>
                    </a:cubicBezTo>
                    <a:cubicBezTo>
                      <a:pt x="2712832" y="8694963"/>
                      <a:pt x="2729694" y="8697504"/>
                      <a:pt x="2722029" y="8698773"/>
                    </a:cubicBezTo>
                    <a:cubicBezTo>
                      <a:pt x="2774149" y="8696233"/>
                      <a:pt x="2794078" y="8697504"/>
                      <a:pt x="2830868" y="8694963"/>
                    </a:cubicBezTo>
                    <a:cubicBezTo>
                      <a:pt x="2853862" y="8696233"/>
                      <a:pt x="2829335" y="8696233"/>
                      <a:pt x="2830868" y="8697504"/>
                    </a:cubicBezTo>
                    <a:cubicBezTo>
                      <a:pt x="2889120" y="8696233"/>
                      <a:pt x="2882988" y="8697504"/>
                      <a:pt x="2927443" y="8697504"/>
                    </a:cubicBezTo>
                    <a:cubicBezTo>
                      <a:pt x="2948904" y="8696233"/>
                      <a:pt x="2961168" y="8696233"/>
                      <a:pt x="2981096" y="8694963"/>
                    </a:cubicBezTo>
                    <a:cubicBezTo>
                      <a:pt x="3005623" y="8696233"/>
                      <a:pt x="3036282" y="8694963"/>
                      <a:pt x="2994892" y="8697504"/>
                    </a:cubicBezTo>
                    <a:cubicBezTo>
                      <a:pt x="3146653" y="8698773"/>
                      <a:pt x="3194174" y="8691154"/>
                      <a:pt x="3267755" y="8692423"/>
                    </a:cubicBezTo>
                    <a:cubicBezTo>
                      <a:pt x="3275420" y="8687344"/>
                      <a:pt x="3338270" y="8689883"/>
                      <a:pt x="3390390" y="8691154"/>
                    </a:cubicBezTo>
                    <a:cubicBezTo>
                      <a:pt x="3408785" y="8689883"/>
                      <a:pt x="3353600" y="8688613"/>
                      <a:pt x="3390390" y="8688613"/>
                    </a:cubicBezTo>
                    <a:cubicBezTo>
                      <a:pt x="3428714" y="8689883"/>
                      <a:pt x="3460905" y="8689883"/>
                      <a:pt x="3513025" y="8688613"/>
                    </a:cubicBezTo>
                    <a:cubicBezTo>
                      <a:pt x="3525289" y="8691154"/>
                      <a:pt x="3491564" y="8691154"/>
                      <a:pt x="3486965" y="8692423"/>
                    </a:cubicBezTo>
                    <a:cubicBezTo>
                      <a:pt x="3517624" y="8691154"/>
                      <a:pt x="3560546" y="8692423"/>
                      <a:pt x="3568211" y="8692423"/>
                    </a:cubicBezTo>
                    <a:cubicBezTo>
                      <a:pt x="3548283" y="8692423"/>
                      <a:pt x="3534486" y="8691154"/>
                      <a:pt x="3526822" y="8689883"/>
                    </a:cubicBezTo>
                    <a:cubicBezTo>
                      <a:pt x="3559013" y="8689883"/>
                      <a:pt x="3566678" y="8688613"/>
                      <a:pt x="3609600" y="8688613"/>
                    </a:cubicBezTo>
                    <a:lnTo>
                      <a:pt x="3609600" y="8691154"/>
                    </a:lnTo>
                    <a:cubicBezTo>
                      <a:pt x="3724570" y="8687344"/>
                      <a:pt x="3887062" y="8691154"/>
                      <a:pt x="3937649" y="8687344"/>
                    </a:cubicBezTo>
                    <a:cubicBezTo>
                      <a:pt x="3982104" y="8687344"/>
                      <a:pt x="3966775" y="8688613"/>
                      <a:pt x="3992834" y="8689883"/>
                    </a:cubicBezTo>
                    <a:cubicBezTo>
                      <a:pt x="3992834" y="8688613"/>
                      <a:pt x="3985170" y="8688613"/>
                      <a:pt x="3979038" y="8687344"/>
                    </a:cubicBezTo>
                    <a:cubicBezTo>
                      <a:pt x="4012762" y="8686073"/>
                      <a:pt x="4175254" y="8691154"/>
                      <a:pt x="4089409" y="8687344"/>
                    </a:cubicBezTo>
                    <a:cubicBezTo>
                      <a:pt x="4153793" y="8687344"/>
                      <a:pt x="4173721" y="8689883"/>
                      <a:pt x="4213577" y="8688613"/>
                    </a:cubicBezTo>
                    <a:cubicBezTo>
                      <a:pt x="4181385" y="8688613"/>
                      <a:pt x="4181385" y="8687344"/>
                      <a:pt x="4213577" y="8686073"/>
                    </a:cubicBezTo>
                    <a:cubicBezTo>
                      <a:pt x="4193649" y="8687344"/>
                      <a:pt x="4204380" y="8688613"/>
                      <a:pt x="4241170" y="8688613"/>
                    </a:cubicBezTo>
                    <a:cubicBezTo>
                      <a:pt x="4253434" y="8687344"/>
                      <a:pt x="4281027" y="8687344"/>
                      <a:pt x="4305553" y="8686073"/>
                    </a:cubicBezTo>
                    <a:cubicBezTo>
                      <a:pt x="4279493" y="8687344"/>
                      <a:pt x="4373003" y="8687344"/>
                      <a:pt x="4391398" y="8686073"/>
                    </a:cubicBezTo>
                    <a:lnTo>
                      <a:pt x="4363805" y="8686073"/>
                    </a:lnTo>
                    <a:cubicBezTo>
                      <a:pt x="4391398" y="8686073"/>
                      <a:pt x="4464979" y="8684804"/>
                      <a:pt x="4486440" y="8686073"/>
                    </a:cubicBezTo>
                    <a:cubicBezTo>
                      <a:pt x="4478775" y="8687344"/>
                      <a:pt x="4434320" y="8686073"/>
                      <a:pt x="4432787" y="8687344"/>
                    </a:cubicBezTo>
                    <a:cubicBezTo>
                      <a:pt x="4478775" y="8688613"/>
                      <a:pt x="4494105" y="8686073"/>
                      <a:pt x="4541626" y="8686073"/>
                    </a:cubicBezTo>
                    <a:cubicBezTo>
                      <a:pt x="4564620" y="8689883"/>
                      <a:pt x="4676524" y="8683533"/>
                      <a:pt x="4693387" y="8688613"/>
                    </a:cubicBezTo>
                    <a:cubicBezTo>
                      <a:pt x="4583015" y="8686073"/>
                      <a:pt x="4514033" y="8694963"/>
                      <a:pt x="4446584" y="8689883"/>
                    </a:cubicBezTo>
                    <a:cubicBezTo>
                      <a:pt x="4445051" y="8693694"/>
                      <a:pt x="4399063" y="8691154"/>
                      <a:pt x="4337745" y="8692423"/>
                    </a:cubicBezTo>
                    <a:cubicBezTo>
                      <a:pt x="4354607" y="8694963"/>
                      <a:pt x="4316284" y="8693694"/>
                      <a:pt x="4311685" y="8694963"/>
                    </a:cubicBezTo>
                    <a:cubicBezTo>
                      <a:pt x="4374536" y="8694963"/>
                      <a:pt x="4350009" y="8693694"/>
                      <a:pt x="4365338" y="8693694"/>
                    </a:cubicBezTo>
                    <a:cubicBezTo>
                      <a:pt x="4377601" y="8694963"/>
                      <a:pt x="4415925" y="8693694"/>
                      <a:pt x="4406728" y="8696233"/>
                    </a:cubicBezTo>
                    <a:lnTo>
                      <a:pt x="4365338" y="8696233"/>
                    </a:lnTo>
                    <a:cubicBezTo>
                      <a:pt x="4422057" y="8696233"/>
                      <a:pt x="4451183" y="8696233"/>
                      <a:pt x="4461913" y="8698773"/>
                    </a:cubicBezTo>
                    <a:cubicBezTo>
                      <a:pt x="4533961" y="8697504"/>
                      <a:pt x="4584548" y="8698773"/>
                      <a:pt x="4736309" y="8697504"/>
                    </a:cubicBezTo>
                    <a:cubicBezTo>
                      <a:pt x="4762369" y="8696233"/>
                      <a:pt x="4716381" y="8694963"/>
                      <a:pt x="4762369" y="8694963"/>
                    </a:cubicBezTo>
                    <a:cubicBezTo>
                      <a:pt x="4941722" y="8697504"/>
                      <a:pt x="5102681" y="8692423"/>
                      <a:pt x="5242178" y="8693694"/>
                    </a:cubicBezTo>
                    <a:cubicBezTo>
                      <a:pt x="5269771" y="8691154"/>
                      <a:pt x="5216118" y="8689883"/>
                      <a:pt x="5282035" y="8689883"/>
                    </a:cubicBezTo>
                    <a:cubicBezTo>
                      <a:pt x="5315759" y="8691154"/>
                      <a:pt x="5306561" y="8692423"/>
                      <a:pt x="5297364" y="8693694"/>
                    </a:cubicBezTo>
                    <a:cubicBezTo>
                      <a:pt x="5421532" y="8691154"/>
                      <a:pt x="5504311" y="8694963"/>
                      <a:pt x="5640742" y="8693694"/>
                    </a:cubicBezTo>
                    <a:cubicBezTo>
                      <a:pt x="5695928" y="8687344"/>
                      <a:pt x="5886012" y="8693694"/>
                      <a:pt x="5968790" y="8688613"/>
                    </a:cubicBezTo>
                    <a:cubicBezTo>
                      <a:pt x="5905940" y="8689883"/>
                      <a:pt x="5823161" y="8689883"/>
                      <a:pt x="5790969" y="8687344"/>
                    </a:cubicBezTo>
                    <a:cubicBezTo>
                      <a:pt x="5841557" y="8684804"/>
                      <a:pt x="6002515" y="8683533"/>
                      <a:pt x="5982587" y="8688613"/>
                    </a:cubicBezTo>
                    <a:cubicBezTo>
                      <a:pt x="6056168" y="8686073"/>
                      <a:pt x="6122084" y="8691154"/>
                      <a:pt x="6146611" y="8687344"/>
                    </a:cubicBezTo>
                    <a:cubicBezTo>
                      <a:pt x="6163473" y="8691154"/>
                      <a:pt x="6318300" y="8691154"/>
                      <a:pt x="6407210" y="8689883"/>
                    </a:cubicBezTo>
                    <a:cubicBezTo>
                      <a:pt x="6393414" y="8689883"/>
                      <a:pt x="6427138" y="8691154"/>
                      <a:pt x="6462396" y="8689883"/>
                    </a:cubicBezTo>
                    <a:lnTo>
                      <a:pt x="6753654" y="8689883"/>
                    </a:lnTo>
                    <a:cubicBezTo>
                      <a:pt x="6798243" y="8689883"/>
                      <a:pt x="6838883" y="8689883"/>
                      <a:pt x="6878254" y="8688613"/>
                    </a:cubicBezTo>
                    <a:lnTo>
                      <a:pt x="6897304" y="8688613"/>
                    </a:lnTo>
                    <a:lnTo>
                      <a:pt x="6897304" y="8670833"/>
                    </a:lnTo>
                    <a:lnTo>
                      <a:pt x="6873173" y="8670833"/>
                    </a:lnTo>
                    <a:cubicBezTo>
                      <a:pt x="6826183" y="8667023"/>
                      <a:pt x="6852854" y="8669563"/>
                      <a:pt x="6781733" y="8668294"/>
                    </a:cubicBezTo>
                    <a:cubicBezTo>
                      <a:pt x="6800783" y="8668294"/>
                      <a:pt x="6810943" y="8668294"/>
                      <a:pt x="6816023" y="8667023"/>
                    </a:cubicBezTo>
                    <a:cubicBezTo>
                      <a:pt x="6764385" y="8669563"/>
                      <a:pt x="6666277" y="8665754"/>
                      <a:pt x="6606492" y="8668294"/>
                    </a:cubicBezTo>
                    <a:cubicBezTo>
                      <a:pt x="6678540" y="8669563"/>
                      <a:pt x="6700001" y="8668294"/>
                      <a:pt x="6758253" y="8669563"/>
                    </a:cubicBezTo>
                    <a:cubicBezTo>
                      <a:pt x="6687738" y="8669563"/>
                      <a:pt x="6670876" y="8669563"/>
                      <a:pt x="6608025" y="8670833"/>
                    </a:cubicBezTo>
                    <a:cubicBezTo>
                      <a:pt x="6594229" y="8669563"/>
                      <a:pt x="6647882" y="8668294"/>
                      <a:pt x="6608025" y="8668294"/>
                    </a:cubicBezTo>
                    <a:cubicBezTo>
                      <a:pt x="6543642" y="8670833"/>
                      <a:pt x="6436336" y="8664483"/>
                      <a:pt x="6347426" y="8667023"/>
                    </a:cubicBezTo>
                    <a:cubicBezTo>
                      <a:pt x="6375019" y="8667023"/>
                      <a:pt x="6422540" y="8668294"/>
                      <a:pt x="6388815" y="8668294"/>
                    </a:cubicBezTo>
                    <a:cubicBezTo>
                      <a:pt x="6355090" y="8668294"/>
                      <a:pt x="6345893" y="8667023"/>
                      <a:pt x="6319833" y="8667023"/>
                    </a:cubicBezTo>
                    <a:cubicBezTo>
                      <a:pt x="6269246" y="8672104"/>
                      <a:pt x="6168072" y="8667023"/>
                      <a:pt x="6102156" y="8669563"/>
                    </a:cubicBezTo>
                    <a:cubicBezTo>
                      <a:pt x="6068431" y="8668294"/>
                      <a:pt x="6068431" y="8667023"/>
                      <a:pt x="6060766" y="8667023"/>
                    </a:cubicBezTo>
                    <a:cubicBezTo>
                      <a:pt x="6037773" y="8669563"/>
                      <a:pt x="5912072" y="8669563"/>
                      <a:pt x="5882946" y="8669563"/>
                    </a:cubicBezTo>
                    <a:cubicBezTo>
                      <a:pt x="5875281" y="8667023"/>
                      <a:pt x="5945796" y="8669563"/>
                      <a:pt x="5950395" y="8667023"/>
                    </a:cubicBezTo>
                    <a:cubicBezTo>
                      <a:pt x="5812431" y="8667023"/>
                      <a:pt x="5767975" y="8669563"/>
                      <a:pt x="5705125" y="8670833"/>
                    </a:cubicBezTo>
                    <a:cubicBezTo>
                      <a:pt x="5674466" y="8670833"/>
                      <a:pt x="5689796" y="8668294"/>
                      <a:pt x="5663736" y="8668294"/>
                    </a:cubicBezTo>
                    <a:cubicBezTo>
                      <a:pt x="5686730" y="8670833"/>
                      <a:pt x="5584023" y="8672104"/>
                      <a:pt x="5513508" y="8672104"/>
                    </a:cubicBezTo>
                    <a:cubicBezTo>
                      <a:pt x="5518107" y="8669563"/>
                      <a:pt x="5513508" y="8668294"/>
                      <a:pt x="5525772" y="8668294"/>
                    </a:cubicBezTo>
                    <a:cubicBezTo>
                      <a:pt x="5541101" y="8669563"/>
                      <a:pt x="5588622" y="8668294"/>
                      <a:pt x="5607017" y="8667023"/>
                    </a:cubicBezTo>
                    <a:cubicBezTo>
                      <a:pt x="5567161" y="8665754"/>
                      <a:pt x="5646874" y="8664483"/>
                      <a:pt x="5646874" y="8663213"/>
                    </a:cubicBezTo>
                    <a:cubicBezTo>
                      <a:pt x="5675999" y="8663213"/>
                      <a:pt x="5675999" y="8664483"/>
                      <a:pt x="5660670" y="8665754"/>
                    </a:cubicBezTo>
                    <a:cubicBezTo>
                      <a:pt x="5761844" y="8664483"/>
                      <a:pt x="5889078" y="8665754"/>
                      <a:pt x="5988719" y="8664483"/>
                    </a:cubicBezTo>
                    <a:cubicBezTo>
                      <a:pt x="5987186" y="8665754"/>
                      <a:pt x="5964191" y="8665754"/>
                      <a:pt x="5988719" y="8667023"/>
                    </a:cubicBezTo>
                    <a:cubicBezTo>
                      <a:pt x="5967257" y="8664483"/>
                      <a:pt x="6034706" y="8667023"/>
                      <a:pt x="6028575" y="8664483"/>
                    </a:cubicBezTo>
                    <a:cubicBezTo>
                      <a:pt x="5990251" y="8663213"/>
                      <a:pt x="6056168" y="8661944"/>
                      <a:pt x="6080695" y="8660673"/>
                    </a:cubicBezTo>
                    <a:cubicBezTo>
                      <a:pt x="6068431" y="8661944"/>
                      <a:pt x="6069964" y="8661944"/>
                      <a:pt x="6097557" y="8663213"/>
                    </a:cubicBezTo>
                    <a:cubicBezTo>
                      <a:pt x="6128216" y="8659404"/>
                      <a:pt x="6200264" y="8663213"/>
                      <a:pt x="6233988" y="8660673"/>
                    </a:cubicBezTo>
                    <a:cubicBezTo>
                      <a:pt x="6266180" y="8661944"/>
                      <a:pt x="6207928" y="8663213"/>
                      <a:pt x="6261581" y="8663213"/>
                    </a:cubicBezTo>
                    <a:cubicBezTo>
                      <a:pt x="6261581" y="8661944"/>
                      <a:pt x="6261581" y="8660673"/>
                      <a:pt x="6260049" y="8660673"/>
                    </a:cubicBezTo>
                    <a:cubicBezTo>
                      <a:pt x="6309102" y="8660673"/>
                      <a:pt x="6451665" y="8659404"/>
                      <a:pt x="6493055" y="8659404"/>
                    </a:cubicBezTo>
                    <a:cubicBezTo>
                      <a:pt x="6528312" y="8659404"/>
                      <a:pt x="6453198" y="8655594"/>
                      <a:pt x="6519114" y="8656863"/>
                    </a:cubicBezTo>
                    <a:cubicBezTo>
                      <a:pt x="6509917" y="8659404"/>
                      <a:pt x="6670876" y="8655594"/>
                      <a:pt x="6684672" y="8660673"/>
                    </a:cubicBezTo>
                    <a:cubicBezTo>
                      <a:pt x="6786814" y="8658133"/>
                      <a:pt x="6831264" y="8660673"/>
                      <a:pt x="6896033" y="8659404"/>
                    </a:cubicBezTo>
                    <a:cubicBezTo>
                      <a:pt x="6908733" y="8659404"/>
                      <a:pt x="6921433" y="8659404"/>
                      <a:pt x="6936673" y="8658133"/>
                    </a:cubicBezTo>
                    <a:cubicBezTo>
                      <a:pt x="6939214" y="8658133"/>
                      <a:pt x="6955723" y="8659404"/>
                      <a:pt x="6973504" y="8659404"/>
                    </a:cubicBezTo>
                    <a:lnTo>
                      <a:pt x="7006523" y="8659404"/>
                    </a:lnTo>
                    <a:cubicBezTo>
                      <a:pt x="7019223" y="8659404"/>
                      <a:pt x="7028114" y="8659404"/>
                      <a:pt x="7033193" y="8658133"/>
                    </a:cubicBezTo>
                    <a:lnTo>
                      <a:pt x="6982393" y="8658133"/>
                    </a:lnTo>
                    <a:lnTo>
                      <a:pt x="6996364" y="8658133"/>
                    </a:lnTo>
                    <a:cubicBezTo>
                      <a:pt x="7110664" y="8659404"/>
                      <a:pt x="7242743" y="8659404"/>
                      <a:pt x="7378633" y="8659404"/>
                    </a:cubicBezTo>
                    <a:lnTo>
                      <a:pt x="7378633" y="8192044"/>
                    </a:lnTo>
                    <a:cubicBezTo>
                      <a:pt x="7378633" y="8204744"/>
                      <a:pt x="7377364" y="8209823"/>
                      <a:pt x="7377364" y="8214904"/>
                    </a:cubicBezTo>
                    <a:lnTo>
                      <a:pt x="7377364" y="8169183"/>
                    </a:lnTo>
                    <a:cubicBezTo>
                      <a:pt x="7383714" y="8171723"/>
                      <a:pt x="7383714" y="8178073"/>
                      <a:pt x="7384983" y="8183154"/>
                    </a:cubicBezTo>
                    <a:close/>
                    <a:moveTo>
                      <a:pt x="7306243" y="265430"/>
                    </a:moveTo>
                    <a:cubicBezTo>
                      <a:pt x="7311323" y="290830"/>
                      <a:pt x="7307514" y="317500"/>
                      <a:pt x="7307514" y="369570"/>
                    </a:cubicBezTo>
                    <a:cubicBezTo>
                      <a:pt x="7304973" y="344170"/>
                      <a:pt x="7303704" y="289560"/>
                      <a:pt x="7306243" y="265430"/>
                    </a:cubicBezTo>
                    <a:close/>
                    <a:moveTo>
                      <a:pt x="7376093" y="7872377"/>
                    </a:moveTo>
                    <a:cubicBezTo>
                      <a:pt x="7374823" y="7871128"/>
                      <a:pt x="7376093" y="7912347"/>
                      <a:pt x="7376093" y="7928584"/>
                    </a:cubicBezTo>
                    <a:cubicBezTo>
                      <a:pt x="7373554" y="7898607"/>
                      <a:pt x="7376093" y="7878623"/>
                      <a:pt x="7376093" y="7838653"/>
                    </a:cubicBezTo>
                    <a:cubicBezTo>
                      <a:pt x="7377364" y="7861136"/>
                      <a:pt x="7378633" y="7891112"/>
                      <a:pt x="7377364" y="7927335"/>
                    </a:cubicBezTo>
                    <a:cubicBezTo>
                      <a:pt x="7374823" y="7929833"/>
                      <a:pt x="7376093" y="7888615"/>
                      <a:pt x="7376093" y="7872377"/>
                    </a:cubicBezTo>
                    <a:close/>
                    <a:moveTo>
                      <a:pt x="7373554" y="8454934"/>
                    </a:moveTo>
                    <a:cubicBezTo>
                      <a:pt x="7374823" y="8462554"/>
                      <a:pt x="7376093" y="8515894"/>
                      <a:pt x="7376093" y="8542563"/>
                    </a:cubicBezTo>
                    <a:cubicBezTo>
                      <a:pt x="7374823" y="8526054"/>
                      <a:pt x="7373554" y="8509544"/>
                      <a:pt x="7373554" y="8454934"/>
                    </a:cubicBezTo>
                    <a:close/>
                    <a:moveTo>
                      <a:pt x="7374823" y="7660039"/>
                    </a:moveTo>
                    <a:cubicBezTo>
                      <a:pt x="7376093" y="7666284"/>
                      <a:pt x="7377364" y="7702507"/>
                      <a:pt x="7376093" y="7726239"/>
                    </a:cubicBezTo>
                    <a:cubicBezTo>
                      <a:pt x="7376093" y="7710001"/>
                      <a:pt x="7374823" y="7678775"/>
                      <a:pt x="7374823" y="7660039"/>
                    </a:cubicBezTo>
                    <a:close/>
                    <a:moveTo>
                      <a:pt x="7374823" y="7503908"/>
                    </a:moveTo>
                    <a:cubicBezTo>
                      <a:pt x="7376093" y="7506406"/>
                      <a:pt x="7376093" y="7533885"/>
                      <a:pt x="7377364" y="7536384"/>
                    </a:cubicBezTo>
                    <a:cubicBezTo>
                      <a:pt x="7377364" y="7553870"/>
                      <a:pt x="7374823" y="7546376"/>
                      <a:pt x="7376093" y="7581349"/>
                    </a:cubicBezTo>
                    <a:cubicBezTo>
                      <a:pt x="7373554" y="7580100"/>
                      <a:pt x="7374823" y="7535135"/>
                      <a:pt x="7374823" y="7503908"/>
                    </a:cubicBezTo>
                    <a:close/>
                    <a:moveTo>
                      <a:pt x="7373554" y="7616322"/>
                    </a:moveTo>
                    <a:cubicBezTo>
                      <a:pt x="7373554" y="7665036"/>
                      <a:pt x="7374823" y="7706254"/>
                      <a:pt x="7374823" y="7761212"/>
                    </a:cubicBezTo>
                    <a:cubicBezTo>
                      <a:pt x="7371014" y="7743725"/>
                      <a:pt x="7373554" y="7653794"/>
                      <a:pt x="7373554" y="7616322"/>
                    </a:cubicBezTo>
                    <a:close/>
                    <a:moveTo>
                      <a:pt x="7332914" y="3877928"/>
                    </a:moveTo>
                    <a:lnTo>
                      <a:pt x="7332914" y="3895415"/>
                    </a:lnTo>
                    <a:cubicBezTo>
                      <a:pt x="7331643" y="3905407"/>
                      <a:pt x="7331643" y="3921645"/>
                      <a:pt x="7329104" y="3915400"/>
                    </a:cubicBezTo>
                    <a:cubicBezTo>
                      <a:pt x="7330373" y="3897913"/>
                      <a:pt x="7330373" y="3881675"/>
                      <a:pt x="7332914" y="3877928"/>
                    </a:cubicBezTo>
                    <a:close/>
                    <a:moveTo>
                      <a:pt x="7325293" y="3107267"/>
                    </a:moveTo>
                    <a:cubicBezTo>
                      <a:pt x="7325293" y="3179712"/>
                      <a:pt x="7327833" y="3219681"/>
                      <a:pt x="7327833" y="3263398"/>
                    </a:cubicBezTo>
                    <a:cubicBezTo>
                      <a:pt x="7327833" y="3319605"/>
                      <a:pt x="7326564" y="3378310"/>
                      <a:pt x="7327833" y="3432019"/>
                    </a:cubicBezTo>
                    <a:lnTo>
                      <a:pt x="7327833" y="3442011"/>
                    </a:lnTo>
                    <a:cubicBezTo>
                      <a:pt x="7327833" y="3443260"/>
                      <a:pt x="7330373" y="3452004"/>
                      <a:pt x="7330373" y="3454502"/>
                    </a:cubicBezTo>
                    <a:cubicBezTo>
                      <a:pt x="7332914" y="3488226"/>
                      <a:pt x="7331643" y="3559421"/>
                      <a:pt x="7331643" y="3585652"/>
                    </a:cubicBezTo>
                    <a:cubicBezTo>
                      <a:pt x="7331643" y="3658096"/>
                      <a:pt x="7330373" y="3726794"/>
                      <a:pt x="7330373" y="3783001"/>
                    </a:cubicBezTo>
                    <a:cubicBezTo>
                      <a:pt x="7329104" y="3674334"/>
                      <a:pt x="7329104" y="3564418"/>
                      <a:pt x="7324023" y="3457000"/>
                    </a:cubicBezTo>
                    <a:cubicBezTo>
                      <a:pt x="7325293" y="3450755"/>
                      <a:pt x="7326564" y="3444509"/>
                      <a:pt x="7327833" y="3432019"/>
                    </a:cubicBezTo>
                    <a:cubicBezTo>
                      <a:pt x="7325293" y="3290877"/>
                      <a:pt x="7324023" y="3137244"/>
                      <a:pt x="7324023" y="2977366"/>
                    </a:cubicBezTo>
                    <a:cubicBezTo>
                      <a:pt x="7325293" y="3022332"/>
                      <a:pt x="7325293" y="3066048"/>
                      <a:pt x="7325293" y="3107267"/>
                    </a:cubicBezTo>
                    <a:close/>
                    <a:moveTo>
                      <a:pt x="7322754" y="2888684"/>
                    </a:moveTo>
                    <a:cubicBezTo>
                      <a:pt x="7321483" y="2878692"/>
                      <a:pt x="7320214" y="2868699"/>
                      <a:pt x="7320214" y="2857458"/>
                    </a:cubicBezTo>
                    <a:cubicBezTo>
                      <a:pt x="7325293" y="2829979"/>
                      <a:pt x="7320214" y="2834975"/>
                      <a:pt x="7320214" y="2793757"/>
                    </a:cubicBezTo>
                    <a:cubicBezTo>
                      <a:pt x="7320214" y="2782515"/>
                      <a:pt x="7321483" y="2777519"/>
                      <a:pt x="7321483" y="2771274"/>
                    </a:cubicBezTo>
                    <a:cubicBezTo>
                      <a:pt x="7322754" y="2811243"/>
                      <a:pt x="7322754" y="2849964"/>
                      <a:pt x="7322754" y="2888684"/>
                    </a:cubicBezTo>
                    <a:close/>
                    <a:moveTo>
                      <a:pt x="7318943" y="2465257"/>
                    </a:moveTo>
                    <a:lnTo>
                      <a:pt x="7318943" y="2547694"/>
                    </a:lnTo>
                    <a:cubicBezTo>
                      <a:pt x="7315133" y="2531457"/>
                      <a:pt x="7317673" y="2488989"/>
                      <a:pt x="7318943" y="2465257"/>
                    </a:cubicBezTo>
                    <a:close/>
                    <a:moveTo>
                      <a:pt x="7316404" y="2436529"/>
                    </a:moveTo>
                    <a:cubicBezTo>
                      <a:pt x="7315133" y="2417794"/>
                      <a:pt x="7316404" y="2392813"/>
                      <a:pt x="7317673" y="2386567"/>
                    </a:cubicBezTo>
                    <a:lnTo>
                      <a:pt x="7317673" y="2445273"/>
                    </a:lnTo>
                    <a:cubicBezTo>
                      <a:pt x="7317673" y="2442774"/>
                      <a:pt x="7316404" y="2437778"/>
                      <a:pt x="7316404" y="2436529"/>
                    </a:cubicBezTo>
                    <a:close/>
                    <a:moveTo>
                      <a:pt x="7318943" y="2276651"/>
                    </a:moveTo>
                    <a:lnTo>
                      <a:pt x="7318943" y="2068061"/>
                    </a:lnTo>
                    <a:cubicBezTo>
                      <a:pt x="7318943" y="2064314"/>
                      <a:pt x="7317673" y="2059317"/>
                      <a:pt x="7317673" y="2041831"/>
                    </a:cubicBezTo>
                    <a:lnTo>
                      <a:pt x="7317673" y="2029340"/>
                    </a:lnTo>
                    <a:cubicBezTo>
                      <a:pt x="7320214" y="2113026"/>
                      <a:pt x="7322754" y="2196713"/>
                      <a:pt x="7318943" y="2276651"/>
                    </a:cubicBezTo>
                    <a:close/>
                    <a:moveTo>
                      <a:pt x="7318943" y="1545960"/>
                    </a:moveTo>
                    <a:lnTo>
                      <a:pt x="7318943" y="1518481"/>
                    </a:lnTo>
                    <a:lnTo>
                      <a:pt x="7318943" y="1573439"/>
                    </a:lnTo>
                    <a:cubicBezTo>
                      <a:pt x="7318943" y="1654627"/>
                      <a:pt x="7321483" y="1744558"/>
                      <a:pt x="7320214" y="1824497"/>
                    </a:cubicBezTo>
                    <a:cubicBezTo>
                      <a:pt x="7320214" y="1870712"/>
                      <a:pt x="7317673" y="1920673"/>
                      <a:pt x="7317673" y="1968137"/>
                    </a:cubicBezTo>
                    <a:lnTo>
                      <a:pt x="7317673" y="1978130"/>
                    </a:lnTo>
                    <a:cubicBezTo>
                      <a:pt x="7316404" y="1946903"/>
                      <a:pt x="7313864" y="1919424"/>
                      <a:pt x="7315133" y="1888198"/>
                    </a:cubicBezTo>
                    <a:cubicBezTo>
                      <a:pt x="7317673" y="1886949"/>
                      <a:pt x="7320214" y="1890696"/>
                      <a:pt x="7318943" y="1863217"/>
                    </a:cubicBezTo>
                    <a:cubicBezTo>
                      <a:pt x="7320214" y="1808259"/>
                      <a:pt x="7315133" y="1845731"/>
                      <a:pt x="7315133" y="1824497"/>
                    </a:cubicBezTo>
                    <a:cubicBezTo>
                      <a:pt x="7316404" y="1809508"/>
                      <a:pt x="7320214" y="1748305"/>
                      <a:pt x="7316404" y="1735815"/>
                    </a:cubicBezTo>
                    <a:cubicBezTo>
                      <a:pt x="7316404" y="1755799"/>
                      <a:pt x="7316404" y="1779531"/>
                      <a:pt x="7313864" y="1773286"/>
                    </a:cubicBezTo>
                    <a:cubicBezTo>
                      <a:pt x="7312593" y="1725822"/>
                      <a:pt x="7317673" y="1737064"/>
                      <a:pt x="7316404" y="1697094"/>
                    </a:cubicBezTo>
                    <a:cubicBezTo>
                      <a:pt x="7308783" y="1679607"/>
                      <a:pt x="7318943" y="1587178"/>
                      <a:pt x="7313864" y="1557201"/>
                    </a:cubicBezTo>
                    <a:cubicBezTo>
                      <a:pt x="7313864" y="1564695"/>
                      <a:pt x="7312593" y="1570941"/>
                      <a:pt x="7312593" y="1557201"/>
                    </a:cubicBezTo>
                    <a:cubicBezTo>
                      <a:pt x="7315133" y="1554703"/>
                      <a:pt x="7315133" y="1539714"/>
                      <a:pt x="7318943" y="1545960"/>
                    </a:cubicBezTo>
                    <a:close/>
                    <a:moveTo>
                      <a:pt x="7249093" y="4869671"/>
                    </a:moveTo>
                    <a:lnTo>
                      <a:pt x="7249093" y="4907142"/>
                    </a:lnTo>
                    <a:lnTo>
                      <a:pt x="7246554" y="4907142"/>
                    </a:lnTo>
                    <a:cubicBezTo>
                      <a:pt x="7246554" y="4883410"/>
                      <a:pt x="7246554" y="4873418"/>
                      <a:pt x="7249093" y="4869671"/>
                    </a:cubicBezTo>
                    <a:close/>
                    <a:moveTo>
                      <a:pt x="7245283" y="3891668"/>
                    </a:moveTo>
                    <a:cubicBezTo>
                      <a:pt x="7245283" y="3895415"/>
                      <a:pt x="7244014" y="3899162"/>
                      <a:pt x="7244014" y="3901660"/>
                    </a:cubicBezTo>
                    <a:cubicBezTo>
                      <a:pt x="7242743" y="3884174"/>
                      <a:pt x="7241473" y="3877928"/>
                      <a:pt x="7238933" y="3875430"/>
                    </a:cubicBezTo>
                    <a:cubicBezTo>
                      <a:pt x="7235123" y="3905407"/>
                      <a:pt x="7238933" y="3937882"/>
                      <a:pt x="7238933" y="3977852"/>
                    </a:cubicBezTo>
                    <a:cubicBezTo>
                      <a:pt x="7236393" y="3954120"/>
                      <a:pt x="7233854" y="3992841"/>
                      <a:pt x="7232583" y="3959116"/>
                    </a:cubicBezTo>
                    <a:lnTo>
                      <a:pt x="7232583" y="3946626"/>
                    </a:lnTo>
                    <a:cubicBezTo>
                      <a:pt x="7233854" y="3909154"/>
                      <a:pt x="7233854" y="3851699"/>
                      <a:pt x="7233854" y="3797989"/>
                    </a:cubicBezTo>
                    <a:cubicBezTo>
                      <a:pt x="7231314" y="3791744"/>
                      <a:pt x="7231314" y="3802986"/>
                      <a:pt x="7231314" y="3819223"/>
                    </a:cubicBezTo>
                    <a:lnTo>
                      <a:pt x="7231314" y="3780503"/>
                    </a:lnTo>
                    <a:cubicBezTo>
                      <a:pt x="7231314" y="3781752"/>
                      <a:pt x="7232583" y="3783001"/>
                      <a:pt x="7232583" y="3785499"/>
                    </a:cubicBezTo>
                    <a:cubicBezTo>
                      <a:pt x="7233854" y="3753024"/>
                      <a:pt x="7236393" y="3663093"/>
                      <a:pt x="7232583" y="3633115"/>
                    </a:cubicBezTo>
                    <a:cubicBezTo>
                      <a:pt x="7232583" y="3660594"/>
                      <a:pt x="7232583" y="3678081"/>
                      <a:pt x="7230043" y="3683077"/>
                    </a:cubicBezTo>
                    <a:lnTo>
                      <a:pt x="7230043" y="3621874"/>
                    </a:lnTo>
                    <a:cubicBezTo>
                      <a:pt x="7230043" y="3611881"/>
                      <a:pt x="7231314" y="3595644"/>
                      <a:pt x="7231314" y="3581904"/>
                    </a:cubicBezTo>
                    <a:cubicBezTo>
                      <a:pt x="7230043" y="3566916"/>
                      <a:pt x="7230043" y="3551927"/>
                      <a:pt x="7230043" y="3536939"/>
                    </a:cubicBezTo>
                    <a:lnTo>
                      <a:pt x="7230043" y="3407038"/>
                    </a:lnTo>
                    <a:cubicBezTo>
                      <a:pt x="7230043" y="3417030"/>
                      <a:pt x="7230043" y="3423275"/>
                      <a:pt x="7228773" y="3420777"/>
                    </a:cubicBezTo>
                    <a:cubicBezTo>
                      <a:pt x="7231314" y="3303367"/>
                      <a:pt x="7231314" y="3193451"/>
                      <a:pt x="7231314" y="3087282"/>
                    </a:cubicBezTo>
                    <a:cubicBezTo>
                      <a:pt x="7232583" y="3088531"/>
                      <a:pt x="7232583" y="3092278"/>
                      <a:pt x="7233854" y="3098523"/>
                    </a:cubicBezTo>
                    <a:cubicBezTo>
                      <a:pt x="7233854" y="3074792"/>
                      <a:pt x="7235123" y="3056056"/>
                      <a:pt x="7236393" y="3048562"/>
                    </a:cubicBezTo>
                    <a:cubicBezTo>
                      <a:pt x="7236393" y="3062301"/>
                      <a:pt x="7237664" y="3063550"/>
                      <a:pt x="7238933" y="3067297"/>
                    </a:cubicBezTo>
                    <a:cubicBezTo>
                      <a:pt x="7237664" y="3143489"/>
                      <a:pt x="7237664" y="3218432"/>
                      <a:pt x="7240204" y="3293374"/>
                    </a:cubicBezTo>
                    <a:lnTo>
                      <a:pt x="7240204" y="3332095"/>
                    </a:lnTo>
                    <a:cubicBezTo>
                      <a:pt x="7240204" y="3328348"/>
                      <a:pt x="7240204" y="3327099"/>
                      <a:pt x="7238933" y="3327099"/>
                    </a:cubicBezTo>
                    <a:cubicBezTo>
                      <a:pt x="7240204" y="3355827"/>
                      <a:pt x="7237664" y="3422026"/>
                      <a:pt x="7240204" y="3459498"/>
                    </a:cubicBezTo>
                    <a:lnTo>
                      <a:pt x="7240204" y="3518203"/>
                    </a:lnTo>
                    <a:cubicBezTo>
                      <a:pt x="7241473" y="3540686"/>
                      <a:pt x="7244014" y="3539437"/>
                      <a:pt x="7245283" y="3556923"/>
                    </a:cubicBezTo>
                    <a:cubicBezTo>
                      <a:pt x="7242743" y="3566916"/>
                      <a:pt x="7240204" y="3571912"/>
                      <a:pt x="7238933" y="3594394"/>
                    </a:cubicBezTo>
                    <a:cubicBezTo>
                      <a:pt x="7237664" y="3641858"/>
                      <a:pt x="7244014" y="3620625"/>
                      <a:pt x="7244014" y="3646854"/>
                    </a:cubicBezTo>
                    <a:cubicBezTo>
                      <a:pt x="7241473" y="3673085"/>
                      <a:pt x="7237664" y="3686824"/>
                      <a:pt x="7237664" y="3735537"/>
                    </a:cubicBezTo>
                    <a:cubicBezTo>
                      <a:pt x="7240204" y="3756771"/>
                      <a:pt x="7246554" y="3806732"/>
                      <a:pt x="7240204" y="3825468"/>
                    </a:cubicBezTo>
                    <a:cubicBezTo>
                      <a:pt x="7240204" y="3806732"/>
                      <a:pt x="7240204" y="3778004"/>
                      <a:pt x="7238933" y="3774257"/>
                    </a:cubicBezTo>
                    <a:cubicBezTo>
                      <a:pt x="7238933" y="3804234"/>
                      <a:pt x="7236393" y="3811728"/>
                      <a:pt x="7237664" y="3850449"/>
                    </a:cubicBezTo>
                    <a:cubicBezTo>
                      <a:pt x="7240204" y="3851698"/>
                      <a:pt x="7242743" y="3849200"/>
                      <a:pt x="7241473" y="3876679"/>
                    </a:cubicBezTo>
                    <a:cubicBezTo>
                      <a:pt x="7244014" y="3882924"/>
                      <a:pt x="7244014" y="3859192"/>
                      <a:pt x="7246554" y="3851698"/>
                    </a:cubicBezTo>
                    <a:cubicBezTo>
                      <a:pt x="7245283" y="3864188"/>
                      <a:pt x="7245283" y="3877928"/>
                      <a:pt x="7245283" y="3891667"/>
                    </a:cubicBezTo>
                    <a:close/>
                    <a:moveTo>
                      <a:pt x="7233854" y="2932401"/>
                    </a:moveTo>
                    <a:cubicBezTo>
                      <a:pt x="7235123" y="2947389"/>
                      <a:pt x="7238933" y="3026079"/>
                      <a:pt x="7233854" y="3021083"/>
                    </a:cubicBezTo>
                    <a:cubicBezTo>
                      <a:pt x="7231314" y="2996102"/>
                      <a:pt x="7232583" y="2961129"/>
                      <a:pt x="7233854" y="2932401"/>
                    </a:cubicBezTo>
                    <a:close/>
                    <a:moveTo>
                      <a:pt x="7240204" y="986387"/>
                    </a:moveTo>
                    <a:cubicBezTo>
                      <a:pt x="7240204" y="961406"/>
                      <a:pt x="7241473" y="946418"/>
                      <a:pt x="7242743" y="937674"/>
                    </a:cubicBezTo>
                    <a:lnTo>
                      <a:pt x="7242743" y="983889"/>
                    </a:lnTo>
                    <a:cubicBezTo>
                      <a:pt x="7241473" y="985138"/>
                      <a:pt x="7241473" y="986387"/>
                      <a:pt x="7240204" y="986387"/>
                    </a:cubicBezTo>
                    <a:close/>
                    <a:moveTo>
                      <a:pt x="7245283" y="3403291"/>
                    </a:moveTo>
                    <a:lnTo>
                      <a:pt x="7245283" y="3405789"/>
                    </a:lnTo>
                    <a:cubicBezTo>
                      <a:pt x="7244014" y="3422026"/>
                      <a:pt x="7242743" y="3339589"/>
                      <a:pt x="7242743" y="3303367"/>
                    </a:cubicBezTo>
                    <a:cubicBezTo>
                      <a:pt x="7244014" y="3278386"/>
                      <a:pt x="7244014" y="3374563"/>
                      <a:pt x="7245283" y="3403291"/>
                    </a:cubicBezTo>
                    <a:close/>
                    <a:moveTo>
                      <a:pt x="7242744" y="1186234"/>
                    </a:moveTo>
                    <a:lnTo>
                      <a:pt x="7242744" y="1176242"/>
                    </a:lnTo>
                    <a:lnTo>
                      <a:pt x="7242744" y="1186234"/>
                    </a:lnTo>
                    <a:close/>
                    <a:moveTo>
                      <a:pt x="7242744" y="1142517"/>
                    </a:moveTo>
                    <a:cubicBezTo>
                      <a:pt x="7241473" y="1132525"/>
                      <a:pt x="7241473" y="1121284"/>
                      <a:pt x="7241473" y="1101299"/>
                    </a:cubicBezTo>
                    <a:cubicBezTo>
                      <a:pt x="7241473" y="1090058"/>
                      <a:pt x="7241473" y="1080065"/>
                      <a:pt x="7242744" y="1068824"/>
                    </a:cubicBezTo>
                    <a:lnTo>
                      <a:pt x="7242744" y="1142517"/>
                    </a:lnTo>
                    <a:close/>
                    <a:moveTo>
                      <a:pt x="7109394" y="71120"/>
                    </a:moveTo>
                    <a:cubicBezTo>
                      <a:pt x="7133523" y="73660"/>
                      <a:pt x="7110664" y="74930"/>
                      <a:pt x="7108123" y="77470"/>
                    </a:cubicBezTo>
                    <a:cubicBezTo>
                      <a:pt x="7064944" y="76200"/>
                      <a:pt x="7067483" y="71120"/>
                      <a:pt x="7017954" y="74930"/>
                    </a:cubicBezTo>
                    <a:cubicBezTo>
                      <a:pt x="7015414" y="69850"/>
                      <a:pt x="7087804" y="73660"/>
                      <a:pt x="7109394" y="71120"/>
                    </a:cubicBezTo>
                    <a:close/>
                    <a:moveTo>
                      <a:pt x="6256983" y="76200"/>
                    </a:moveTo>
                    <a:cubicBezTo>
                      <a:pt x="6255450" y="80010"/>
                      <a:pt x="6198731" y="78740"/>
                      <a:pt x="6178803" y="77470"/>
                    </a:cubicBezTo>
                    <a:cubicBezTo>
                      <a:pt x="6181869" y="74930"/>
                      <a:pt x="6238587" y="74930"/>
                      <a:pt x="6256983" y="76200"/>
                    </a:cubicBezTo>
                    <a:close/>
                    <a:moveTo>
                      <a:pt x="5429197" y="153670"/>
                    </a:moveTo>
                    <a:cubicBezTo>
                      <a:pt x="5452190" y="151130"/>
                      <a:pt x="5518107" y="152400"/>
                      <a:pt x="5507376" y="156210"/>
                    </a:cubicBezTo>
                    <a:cubicBezTo>
                      <a:pt x="5482849" y="158750"/>
                      <a:pt x="5416933" y="157480"/>
                      <a:pt x="5429197" y="153670"/>
                    </a:cubicBezTo>
                    <a:close/>
                    <a:moveTo>
                      <a:pt x="5095016" y="181610"/>
                    </a:moveTo>
                    <a:cubicBezTo>
                      <a:pt x="5098082" y="180340"/>
                      <a:pt x="5088885" y="180340"/>
                      <a:pt x="5079687" y="180340"/>
                    </a:cubicBezTo>
                    <a:cubicBezTo>
                      <a:pt x="5093483" y="177800"/>
                      <a:pt x="5116477" y="180340"/>
                      <a:pt x="5133340" y="182880"/>
                    </a:cubicBezTo>
                    <a:cubicBezTo>
                      <a:pt x="5101148" y="182880"/>
                      <a:pt x="5070489" y="182880"/>
                      <a:pt x="5041364" y="184150"/>
                    </a:cubicBezTo>
                    <a:cubicBezTo>
                      <a:pt x="5055160" y="181610"/>
                      <a:pt x="5073555" y="181610"/>
                      <a:pt x="5095016" y="181610"/>
                    </a:cubicBezTo>
                    <a:close/>
                    <a:moveTo>
                      <a:pt x="5019903" y="168910"/>
                    </a:moveTo>
                    <a:cubicBezTo>
                      <a:pt x="5006106" y="171450"/>
                      <a:pt x="4950920" y="172720"/>
                      <a:pt x="4926393" y="170180"/>
                    </a:cubicBezTo>
                    <a:cubicBezTo>
                      <a:pt x="4940190" y="167640"/>
                      <a:pt x="4995375" y="166370"/>
                      <a:pt x="5019903" y="168910"/>
                    </a:cubicBezTo>
                    <a:close/>
                    <a:moveTo>
                      <a:pt x="4958585" y="166370"/>
                    </a:moveTo>
                    <a:cubicBezTo>
                      <a:pt x="4920261" y="167640"/>
                      <a:pt x="4877339" y="168910"/>
                      <a:pt x="4880405" y="163830"/>
                    </a:cubicBezTo>
                    <a:cubicBezTo>
                      <a:pt x="4909531" y="163830"/>
                      <a:pt x="4975447" y="161290"/>
                      <a:pt x="4958585" y="166370"/>
                    </a:cubicBezTo>
                    <a:close/>
                    <a:moveTo>
                      <a:pt x="4960118" y="81280"/>
                    </a:moveTo>
                    <a:cubicBezTo>
                      <a:pt x="4924860" y="82550"/>
                      <a:pt x="4894202" y="88900"/>
                      <a:pt x="4849746" y="85090"/>
                    </a:cubicBezTo>
                    <a:cubicBezTo>
                      <a:pt x="4866609" y="82550"/>
                      <a:pt x="4904932" y="81280"/>
                      <a:pt x="4960118" y="81280"/>
                    </a:cubicBezTo>
                    <a:close/>
                    <a:moveTo>
                      <a:pt x="4742441" y="72390"/>
                    </a:moveTo>
                    <a:cubicBezTo>
                      <a:pt x="4786896" y="72390"/>
                      <a:pt x="4828285" y="72390"/>
                      <a:pt x="4819088" y="76200"/>
                    </a:cubicBezTo>
                    <a:cubicBezTo>
                      <a:pt x="4774633" y="77470"/>
                      <a:pt x="4734776" y="77470"/>
                      <a:pt x="4742441" y="72390"/>
                    </a:cubicBezTo>
                    <a:close/>
                    <a:moveTo>
                      <a:pt x="4678057" y="82550"/>
                    </a:moveTo>
                    <a:cubicBezTo>
                      <a:pt x="4674991" y="85090"/>
                      <a:pt x="4638201" y="85090"/>
                      <a:pt x="4599878" y="85090"/>
                    </a:cubicBezTo>
                    <a:cubicBezTo>
                      <a:pt x="4590680" y="80010"/>
                      <a:pt x="4655063" y="80010"/>
                      <a:pt x="4678057" y="82550"/>
                    </a:cubicBezTo>
                    <a:close/>
                    <a:moveTo>
                      <a:pt x="4540093" y="146050"/>
                    </a:moveTo>
                    <a:cubicBezTo>
                      <a:pt x="4573818" y="146050"/>
                      <a:pt x="4527829" y="148590"/>
                      <a:pt x="4524764" y="147320"/>
                    </a:cubicBezTo>
                    <a:cubicBezTo>
                      <a:pt x="4546225" y="151130"/>
                      <a:pt x="4609075" y="147320"/>
                      <a:pt x="4664261" y="148590"/>
                    </a:cubicBezTo>
                    <a:cubicBezTo>
                      <a:pt x="4647398" y="154940"/>
                      <a:pt x="4523231" y="149860"/>
                      <a:pt x="4492572" y="148590"/>
                    </a:cubicBezTo>
                    <a:cubicBezTo>
                      <a:pt x="4445051" y="147320"/>
                      <a:pt x="4472644" y="153670"/>
                      <a:pt x="4414392" y="151130"/>
                    </a:cubicBezTo>
                    <a:cubicBezTo>
                      <a:pt x="4400596" y="144780"/>
                      <a:pt x="4514033" y="149860"/>
                      <a:pt x="4540093" y="146050"/>
                    </a:cubicBezTo>
                    <a:close/>
                    <a:moveTo>
                      <a:pt x="4460380" y="80010"/>
                    </a:moveTo>
                    <a:cubicBezTo>
                      <a:pt x="4472644" y="81280"/>
                      <a:pt x="4477243" y="82550"/>
                      <a:pt x="4475710" y="85090"/>
                    </a:cubicBezTo>
                    <a:cubicBezTo>
                      <a:pt x="4437386" y="85090"/>
                      <a:pt x="4441985" y="82550"/>
                      <a:pt x="4397530" y="83820"/>
                    </a:cubicBezTo>
                    <a:cubicBezTo>
                      <a:pt x="4411326" y="82550"/>
                      <a:pt x="4420524" y="80010"/>
                      <a:pt x="4460380" y="80010"/>
                    </a:cubicBezTo>
                    <a:close/>
                    <a:moveTo>
                      <a:pt x="3977505" y="152400"/>
                    </a:moveTo>
                    <a:cubicBezTo>
                      <a:pt x="3959110" y="149860"/>
                      <a:pt x="3960643" y="148590"/>
                      <a:pt x="3979038" y="147320"/>
                    </a:cubicBezTo>
                    <a:cubicBezTo>
                      <a:pt x="4038822" y="147320"/>
                      <a:pt x="4038822" y="152400"/>
                      <a:pt x="4086344" y="154940"/>
                    </a:cubicBezTo>
                    <a:cubicBezTo>
                      <a:pt x="4055685" y="160020"/>
                      <a:pt x="4009697" y="152400"/>
                      <a:pt x="3929984" y="156210"/>
                    </a:cubicBezTo>
                    <a:cubicBezTo>
                      <a:pt x="3936116" y="153670"/>
                      <a:pt x="3949912" y="152400"/>
                      <a:pt x="3977505" y="152400"/>
                    </a:cubicBezTo>
                    <a:close/>
                    <a:moveTo>
                      <a:pt x="3802750" y="139700"/>
                    </a:moveTo>
                    <a:lnTo>
                      <a:pt x="3822678" y="139700"/>
                    </a:lnTo>
                    <a:cubicBezTo>
                      <a:pt x="3825744" y="143510"/>
                      <a:pt x="3815014" y="146050"/>
                      <a:pt x="3775158" y="144780"/>
                    </a:cubicBezTo>
                    <a:cubicBezTo>
                      <a:pt x="3752163" y="143510"/>
                      <a:pt x="3772091" y="140970"/>
                      <a:pt x="3802750" y="139700"/>
                    </a:cubicBezTo>
                    <a:close/>
                    <a:moveTo>
                      <a:pt x="3051611" y="140970"/>
                    </a:moveTo>
                    <a:lnTo>
                      <a:pt x="3077671" y="140970"/>
                    </a:lnTo>
                    <a:cubicBezTo>
                      <a:pt x="3089934" y="143510"/>
                      <a:pt x="3066941" y="144780"/>
                      <a:pt x="3088402" y="148590"/>
                    </a:cubicBezTo>
                    <a:cubicBezTo>
                      <a:pt x="3036282" y="149860"/>
                      <a:pt x="3034749" y="152400"/>
                      <a:pt x="2978030" y="149860"/>
                    </a:cubicBezTo>
                    <a:cubicBezTo>
                      <a:pt x="2971898" y="146050"/>
                      <a:pt x="3036282" y="148590"/>
                      <a:pt x="3040880" y="146050"/>
                    </a:cubicBezTo>
                    <a:cubicBezTo>
                      <a:pt x="3039348" y="143510"/>
                      <a:pt x="2974964" y="147320"/>
                      <a:pt x="2932042" y="146050"/>
                    </a:cubicBezTo>
                    <a:cubicBezTo>
                      <a:pt x="2935108" y="144780"/>
                      <a:pt x="2928976" y="143510"/>
                      <a:pt x="2916713" y="143510"/>
                    </a:cubicBezTo>
                    <a:cubicBezTo>
                      <a:pt x="2951970" y="142240"/>
                      <a:pt x="3001024" y="142240"/>
                      <a:pt x="3051611" y="140970"/>
                    </a:cubicBezTo>
                    <a:close/>
                    <a:moveTo>
                      <a:pt x="2056735" y="146050"/>
                    </a:moveTo>
                    <a:cubicBezTo>
                      <a:pt x="2062867" y="149860"/>
                      <a:pt x="2027609" y="148590"/>
                      <a:pt x="2039873" y="152400"/>
                    </a:cubicBezTo>
                    <a:cubicBezTo>
                      <a:pt x="2012280" y="152400"/>
                      <a:pt x="2007681" y="151130"/>
                      <a:pt x="1977022" y="151130"/>
                    </a:cubicBezTo>
                    <a:cubicBezTo>
                      <a:pt x="1998483" y="149860"/>
                      <a:pt x="2010747" y="146050"/>
                      <a:pt x="2056735" y="146050"/>
                    </a:cubicBezTo>
                    <a:close/>
                    <a:moveTo>
                      <a:pt x="1744016" y="148590"/>
                    </a:moveTo>
                    <a:cubicBezTo>
                      <a:pt x="1753213" y="151130"/>
                      <a:pt x="1803800" y="148590"/>
                      <a:pt x="1805333" y="151130"/>
                    </a:cubicBezTo>
                    <a:cubicBezTo>
                      <a:pt x="1826794" y="151130"/>
                      <a:pt x="1819130" y="147320"/>
                      <a:pt x="1822195" y="146050"/>
                    </a:cubicBezTo>
                    <a:cubicBezTo>
                      <a:pt x="1862052" y="148590"/>
                      <a:pt x="1946363" y="146050"/>
                      <a:pt x="1961693" y="149860"/>
                    </a:cubicBezTo>
                    <a:cubicBezTo>
                      <a:pt x="1931034" y="152400"/>
                      <a:pt x="1891178" y="146050"/>
                      <a:pt x="1837525" y="149860"/>
                    </a:cubicBezTo>
                    <a:cubicBezTo>
                      <a:pt x="1845190" y="151130"/>
                      <a:pt x="1852854" y="152400"/>
                      <a:pt x="1852854" y="153670"/>
                    </a:cubicBezTo>
                    <a:cubicBezTo>
                      <a:pt x="1819130" y="156210"/>
                      <a:pt x="1794603" y="152400"/>
                      <a:pt x="1759345" y="151130"/>
                    </a:cubicBezTo>
                    <a:cubicBezTo>
                      <a:pt x="1707225" y="149860"/>
                      <a:pt x="1642842" y="152400"/>
                      <a:pt x="1744016" y="148590"/>
                    </a:cubicBezTo>
                    <a:close/>
                    <a:moveTo>
                      <a:pt x="331470" y="151130"/>
                    </a:moveTo>
                    <a:lnTo>
                      <a:pt x="358140" y="151130"/>
                    </a:lnTo>
                    <a:cubicBezTo>
                      <a:pt x="359410" y="151130"/>
                      <a:pt x="359410" y="151130"/>
                      <a:pt x="359410" y="152400"/>
                    </a:cubicBezTo>
                    <a:cubicBezTo>
                      <a:pt x="349250" y="152400"/>
                      <a:pt x="340360" y="152400"/>
                      <a:pt x="331470" y="153670"/>
                    </a:cubicBezTo>
                    <a:lnTo>
                      <a:pt x="331470" y="151130"/>
                    </a:lnTo>
                    <a:close/>
                    <a:moveTo>
                      <a:pt x="331470" y="154940"/>
                    </a:moveTo>
                    <a:cubicBezTo>
                      <a:pt x="386080" y="154940"/>
                      <a:pt x="476250" y="158750"/>
                      <a:pt x="448310" y="152400"/>
                    </a:cubicBezTo>
                    <a:cubicBezTo>
                      <a:pt x="447040" y="153670"/>
                      <a:pt x="441960" y="153670"/>
                      <a:pt x="435610" y="153670"/>
                    </a:cubicBezTo>
                    <a:cubicBezTo>
                      <a:pt x="444500" y="152400"/>
                      <a:pt x="410210" y="151130"/>
                      <a:pt x="397510" y="149860"/>
                    </a:cubicBezTo>
                    <a:cubicBezTo>
                      <a:pt x="415290" y="149860"/>
                      <a:pt x="433070" y="148590"/>
                      <a:pt x="449580" y="148590"/>
                    </a:cubicBezTo>
                    <a:cubicBezTo>
                      <a:pt x="483870" y="148590"/>
                      <a:pt x="511810" y="153670"/>
                      <a:pt x="539750" y="149860"/>
                    </a:cubicBezTo>
                    <a:cubicBezTo>
                      <a:pt x="525780" y="149860"/>
                      <a:pt x="509270" y="147320"/>
                      <a:pt x="527050" y="147320"/>
                    </a:cubicBezTo>
                    <a:cubicBezTo>
                      <a:pt x="546100" y="147320"/>
                      <a:pt x="556260" y="147320"/>
                      <a:pt x="563880" y="148590"/>
                    </a:cubicBezTo>
                    <a:cubicBezTo>
                      <a:pt x="577850" y="149860"/>
                      <a:pt x="582930" y="152400"/>
                      <a:pt x="617307" y="151130"/>
                    </a:cubicBezTo>
                    <a:cubicBezTo>
                      <a:pt x="628037" y="148590"/>
                      <a:pt x="617307" y="147320"/>
                      <a:pt x="605790" y="146050"/>
                    </a:cubicBezTo>
                    <a:lnTo>
                      <a:pt x="617307" y="146050"/>
                    </a:lnTo>
                    <a:cubicBezTo>
                      <a:pt x="623438" y="147320"/>
                      <a:pt x="670960" y="146050"/>
                      <a:pt x="647965" y="149860"/>
                    </a:cubicBezTo>
                    <a:cubicBezTo>
                      <a:pt x="735343" y="151130"/>
                      <a:pt x="758337" y="146050"/>
                      <a:pt x="836517" y="146050"/>
                    </a:cubicBezTo>
                    <a:lnTo>
                      <a:pt x="834984" y="149860"/>
                    </a:lnTo>
                    <a:cubicBezTo>
                      <a:pt x="931559" y="149860"/>
                      <a:pt x="937691" y="149860"/>
                      <a:pt x="1006673" y="152400"/>
                    </a:cubicBezTo>
                    <a:cubicBezTo>
                      <a:pt x="1046529" y="149860"/>
                      <a:pt x="971415" y="143510"/>
                      <a:pt x="1040397" y="142240"/>
                    </a:cubicBezTo>
                    <a:cubicBezTo>
                      <a:pt x="1074122" y="142240"/>
                      <a:pt x="1089451" y="143510"/>
                      <a:pt x="1086386" y="146050"/>
                    </a:cubicBezTo>
                    <a:cubicBezTo>
                      <a:pt x="1057260" y="147320"/>
                      <a:pt x="1035799" y="142240"/>
                      <a:pt x="1023535" y="146050"/>
                    </a:cubicBezTo>
                    <a:cubicBezTo>
                      <a:pt x="1060326" y="147320"/>
                      <a:pt x="1087918" y="151130"/>
                      <a:pt x="1052661" y="154940"/>
                    </a:cubicBezTo>
                    <a:cubicBezTo>
                      <a:pt x="1109380" y="152400"/>
                      <a:pt x="1156901" y="156210"/>
                      <a:pt x="1193691" y="153670"/>
                    </a:cubicBezTo>
                    <a:cubicBezTo>
                      <a:pt x="1175296" y="153670"/>
                      <a:pt x="1176829" y="151130"/>
                      <a:pt x="1178362" y="149860"/>
                    </a:cubicBezTo>
                    <a:cubicBezTo>
                      <a:pt x="1239679" y="148590"/>
                      <a:pt x="1307128" y="151130"/>
                      <a:pt x="1351584" y="146050"/>
                    </a:cubicBezTo>
                    <a:cubicBezTo>
                      <a:pt x="1331655" y="146050"/>
                      <a:pt x="1333188" y="142240"/>
                      <a:pt x="1351584" y="142240"/>
                    </a:cubicBezTo>
                    <a:cubicBezTo>
                      <a:pt x="1371512" y="142240"/>
                      <a:pt x="1373045" y="143510"/>
                      <a:pt x="1397572" y="143510"/>
                    </a:cubicBezTo>
                    <a:cubicBezTo>
                      <a:pt x="1388374" y="146050"/>
                      <a:pt x="1350051" y="146050"/>
                      <a:pt x="1380709" y="148590"/>
                    </a:cubicBezTo>
                    <a:cubicBezTo>
                      <a:pt x="1475752" y="146050"/>
                      <a:pt x="1540135" y="153670"/>
                      <a:pt x="1645908" y="148590"/>
                    </a:cubicBezTo>
                    <a:cubicBezTo>
                      <a:pt x="1641309" y="152400"/>
                      <a:pt x="1650506" y="154940"/>
                      <a:pt x="1691896" y="153670"/>
                    </a:cubicBezTo>
                    <a:cubicBezTo>
                      <a:pt x="1713357" y="153670"/>
                      <a:pt x="1707225" y="151130"/>
                      <a:pt x="1724087" y="151130"/>
                    </a:cubicBezTo>
                    <a:cubicBezTo>
                      <a:pt x="1835992" y="152400"/>
                      <a:pt x="1900375" y="149860"/>
                      <a:pt x="1989286" y="153670"/>
                    </a:cubicBezTo>
                    <a:cubicBezTo>
                      <a:pt x="2007681" y="149860"/>
                      <a:pt x="2073597" y="151130"/>
                      <a:pt x="2130316" y="151130"/>
                    </a:cubicBezTo>
                    <a:cubicBezTo>
                      <a:pt x="2153310" y="149860"/>
                      <a:pt x="2210028" y="152400"/>
                      <a:pt x="2208495" y="149860"/>
                    </a:cubicBezTo>
                    <a:cubicBezTo>
                      <a:pt x="2160974" y="148590"/>
                      <a:pt x="2073597" y="151130"/>
                      <a:pt x="2052136" y="148590"/>
                    </a:cubicBezTo>
                    <a:cubicBezTo>
                      <a:pt x="2099657" y="144780"/>
                      <a:pt x="2214627" y="146050"/>
                      <a:pt x="2254484" y="149860"/>
                    </a:cubicBezTo>
                    <a:cubicBezTo>
                      <a:pt x="2289741" y="148590"/>
                      <a:pt x="2389382" y="143510"/>
                      <a:pt x="2410843" y="149860"/>
                    </a:cubicBezTo>
                    <a:cubicBezTo>
                      <a:pt x="2381717" y="149860"/>
                      <a:pt x="2256017" y="148590"/>
                      <a:pt x="2302005" y="151130"/>
                    </a:cubicBezTo>
                    <a:cubicBezTo>
                      <a:pt x="2355657" y="151130"/>
                      <a:pt x="2525813" y="153670"/>
                      <a:pt x="2443035" y="148590"/>
                    </a:cubicBezTo>
                    <a:cubicBezTo>
                      <a:pt x="2501286" y="148590"/>
                      <a:pt x="2577933" y="144780"/>
                      <a:pt x="2614724" y="147320"/>
                    </a:cubicBezTo>
                    <a:cubicBezTo>
                      <a:pt x="2631586" y="152400"/>
                      <a:pt x="2472161" y="148590"/>
                      <a:pt x="2519682" y="151130"/>
                    </a:cubicBezTo>
                    <a:lnTo>
                      <a:pt x="2660712" y="151130"/>
                    </a:lnTo>
                    <a:cubicBezTo>
                      <a:pt x="2665311" y="148590"/>
                      <a:pt x="2643850" y="148590"/>
                      <a:pt x="2646916" y="146050"/>
                    </a:cubicBezTo>
                    <a:cubicBezTo>
                      <a:pt x="2695970" y="148590"/>
                      <a:pt x="2745024" y="140970"/>
                      <a:pt x="2787946" y="147320"/>
                    </a:cubicBezTo>
                    <a:cubicBezTo>
                      <a:pt x="2761886" y="151130"/>
                      <a:pt x="2689838" y="143510"/>
                      <a:pt x="2692904" y="149860"/>
                    </a:cubicBezTo>
                    <a:cubicBezTo>
                      <a:pt x="2703634" y="152400"/>
                      <a:pt x="2780281" y="151130"/>
                      <a:pt x="2817071" y="151130"/>
                    </a:cubicBezTo>
                    <a:cubicBezTo>
                      <a:pt x="2818605" y="147320"/>
                      <a:pt x="2809407" y="143510"/>
                      <a:pt x="2850796" y="143510"/>
                    </a:cubicBezTo>
                    <a:cubicBezTo>
                      <a:pt x="2887587" y="144780"/>
                      <a:pt x="2925910" y="146050"/>
                      <a:pt x="2959635" y="147320"/>
                    </a:cubicBezTo>
                    <a:cubicBezTo>
                      <a:pt x="2965766" y="151130"/>
                      <a:pt x="2901383" y="148590"/>
                      <a:pt x="2896784" y="151130"/>
                    </a:cubicBezTo>
                    <a:cubicBezTo>
                      <a:pt x="2964234" y="151130"/>
                      <a:pt x="3040880" y="152400"/>
                      <a:pt x="3068473" y="148590"/>
                    </a:cubicBezTo>
                    <a:cubicBezTo>
                      <a:pt x="3074605" y="149860"/>
                      <a:pt x="3088401" y="151130"/>
                      <a:pt x="3114461" y="151130"/>
                    </a:cubicBezTo>
                    <a:cubicBezTo>
                      <a:pt x="3088401" y="143510"/>
                      <a:pt x="3203372" y="148590"/>
                      <a:pt x="3209503" y="143510"/>
                    </a:cubicBezTo>
                    <a:cubicBezTo>
                      <a:pt x="3172713" y="142240"/>
                      <a:pt x="3076138" y="139700"/>
                      <a:pt x="3132857" y="134620"/>
                    </a:cubicBezTo>
                    <a:cubicBezTo>
                      <a:pt x="3191108" y="139700"/>
                      <a:pt x="3264689" y="143510"/>
                      <a:pt x="3316809" y="148590"/>
                    </a:cubicBezTo>
                    <a:cubicBezTo>
                      <a:pt x="3278486" y="152400"/>
                      <a:pt x="3220234" y="142240"/>
                      <a:pt x="3191108" y="149860"/>
                    </a:cubicBezTo>
                    <a:cubicBezTo>
                      <a:pt x="3247827" y="148590"/>
                      <a:pt x="3273887" y="151130"/>
                      <a:pt x="3299947" y="152400"/>
                    </a:cubicBezTo>
                    <a:cubicBezTo>
                      <a:pt x="3324474" y="147320"/>
                      <a:pt x="3459372" y="154940"/>
                      <a:pt x="3519157" y="149860"/>
                    </a:cubicBezTo>
                    <a:cubicBezTo>
                      <a:pt x="3548283" y="146050"/>
                      <a:pt x="3451708" y="147320"/>
                      <a:pt x="3503827" y="146050"/>
                    </a:cubicBezTo>
                    <a:cubicBezTo>
                      <a:pt x="3545217" y="147320"/>
                      <a:pt x="3583540" y="148590"/>
                      <a:pt x="3612666" y="149860"/>
                    </a:cubicBezTo>
                    <a:cubicBezTo>
                      <a:pt x="3643325" y="149860"/>
                      <a:pt x="3660187" y="148590"/>
                      <a:pt x="3690846" y="147320"/>
                    </a:cubicBezTo>
                    <a:cubicBezTo>
                      <a:pt x="3756762" y="144780"/>
                      <a:pt x="3713840" y="148590"/>
                      <a:pt x="3769025" y="148590"/>
                    </a:cubicBezTo>
                    <a:cubicBezTo>
                      <a:pt x="3831876" y="149860"/>
                      <a:pt x="3824211" y="144780"/>
                      <a:pt x="3894726" y="146050"/>
                    </a:cubicBezTo>
                    <a:cubicBezTo>
                      <a:pt x="3856403" y="148590"/>
                      <a:pt x="3917721" y="149860"/>
                      <a:pt x="3923852" y="152400"/>
                    </a:cubicBezTo>
                    <a:cubicBezTo>
                      <a:pt x="3962176" y="153670"/>
                      <a:pt x="3989768" y="146050"/>
                      <a:pt x="4017361" y="151130"/>
                    </a:cubicBezTo>
                    <a:cubicBezTo>
                      <a:pt x="3971373" y="154940"/>
                      <a:pt x="3899325" y="151130"/>
                      <a:pt x="3861002" y="153670"/>
                    </a:cubicBezTo>
                    <a:cubicBezTo>
                      <a:pt x="3874798" y="153670"/>
                      <a:pt x="3928451" y="157480"/>
                      <a:pt x="3891661" y="157480"/>
                    </a:cubicBezTo>
                    <a:cubicBezTo>
                      <a:pt x="3888594" y="154940"/>
                      <a:pt x="3822678" y="157480"/>
                      <a:pt x="3815014" y="154940"/>
                    </a:cubicBezTo>
                    <a:cubicBezTo>
                      <a:pt x="3796618" y="158750"/>
                      <a:pt x="3880930" y="160020"/>
                      <a:pt x="3828810" y="161290"/>
                    </a:cubicBezTo>
                    <a:cubicBezTo>
                      <a:pt x="3764427" y="162560"/>
                      <a:pt x="3776690" y="156210"/>
                      <a:pt x="3704642" y="158750"/>
                    </a:cubicBezTo>
                    <a:cubicBezTo>
                      <a:pt x="3680115" y="158750"/>
                      <a:pt x="3692378" y="162560"/>
                      <a:pt x="3657121" y="161290"/>
                    </a:cubicBezTo>
                    <a:cubicBezTo>
                      <a:pt x="3660187" y="160020"/>
                      <a:pt x="3681648" y="158750"/>
                      <a:pt x="3641792" y="158750"/>
                    </a:cubicBezTo>
                    <a:cubicBezTo>
                      <a:pt x="3562079" y="157480"/>
                      <a:pt x="3605001" y="167640"/>
                      <a:pt x="3531420" y="166370"/>
                    </a:cubicBezTo>
                    <a:cubicBezTo>
                      <a:pt x="3534486" y="162560"/>
                      <a:pt x="3505360" y="163830"/>
                      <a:pt x="3532953" y="161290"/>
                    </a:cubicBezTo>
                    <a:cubicBezTo>
                      <a:pt x="3476234" y="163830"/>
                      <a:pt x="3428714" y="160020"/>
                      <a:pt x="3391923" y="162560"/>
                    </a:cubicBezTo>
                    <a:cubicBezTo>
                      <a:pt x="3410318" y="166370"/>
                      <a:pt x="3298414" y="170180"/>
                      <a:pt x="3295348" y="176530"/>
                    </a:cubicBezTo>
                    <a:cubicBezTo>
                      <a:pt x="3333671" y="180340"/>
                      <a:pt x="3356665" y="175260"/>
                      <a:pt x="3405719" y="175260"/>
                    </a:cubicBezTo>
                    <a:cubicBezTo>
                      <a:pt x="3413384" y="179070"/>
                      <a:pt x="3477768" y="179070"/>
                      <a:pt x="3482366" y="184150"/>
                    </a:cubicBezTo>
                    <a:cubicBezTo>
                      <a:pt x="3445576" y="181610"/>
                      <a:pt x="3453240" y="181610"/>
                      <a:pt x="3404186" y="182880"/>
                    </a:cubicBezTo>
                    <a:cubicBezTo>
                      <a:pt x="3399588" y="184150"/>
                      <a:pt x="3407252" y="185420"/>
                      <a:pt x="3419516" y="185420"/>
                    </a:cubicBezTo>
                    <a:lnTo>
                      <a:pt x="3387324" y="185420"/>
                    </a:lnTo>
                    <a:cubicBezTo>
                      <a:pt x="3378126" y="184150"/>
                      <a:pt x="3352067" y="184150"/>
                      <a:pt x="3326007" y="184150"/>
                    </a:cubicBezTo>
                    <a:cubicBezTo>
                      <a:pt x="3327540" y="185420"/>
                      <a:pt x="3330606" y="185420"/>
                      <a:pt x="3335204" y="186690"/>
                    </a:cubicBezTo>
                    <a:lnTo>
                      <a:pt x="3318342" y="186690"/>
                    </a:lnTo>
                    <a:cubicBezTo>
                      <a:pt x="3312210" y="185420"/>
                      <a:pt x="3306078" y="184150"/>
                      <a:pt x="3296881" y="184150"/>
                    </a:cubicBezTo>
                    <a:lnTo>
                      <a:pt x="3273887" y="184150"/>
                    </a:lnTo>
                    <a:cubicBezTo>
                      <a:pt x="3267755" y="182880"/>
                      <a:pt x="3258557" y="180340"/>
                      <a:pt x="3293815" y="180340"/>
                    </a:cubicBezTo>
                    <a:cubicBezTo>
                      <a:pt x="3290749" y="182880"/>
                      <a:pt x="3349001" y="180340"/>
                      <a:pt x="3371995" y="181610"/>
                    </a:cubicBezTo>
                    <a:cubicBezTo>
                      <a:pt x="3371995" y="179070"/>
                      <a:pt x="3379660" y="179070"/>
                      <a:pt x="3388857" y="177800"/>
                    </a:cubicBezTo>
                    <a:cubicBezTo>
                      <a:pt x="3335204" y="175260"/>
                      <a:pt x="3319875" y="180340"/>
                      <a:pt x="3247827" y="177800"/>
                    </a:cubicBezTo>
                    <a:cubicBezTo>
                      <a:pt x="3270821" y="182880"/>
                      <a:pt x="3211037" y="180340"/>
                      <a:pt x="3200306" y="182880"/>
                    </a:cubicBezTo>
                    <a:cubicBezTo>
                      <a:pt x="3201839" y="182880"/>
                      <a:pt x="3209503" y="184150"/>
                      <a:pt x="3212569" y="184150"/>
                    </a:cubicBezTo>
                    <a:lnTo>
                      <a:pt x="3207970" y="184150"/>
                    </a:lnTo>
                    <a:cubicBezTo>
                      <a:pt x="3093000" y="184150"/>
                      <a:pt x="2962701" y="186690"/>
                      <a:pt x="2895251" y="189230"/>
                    </a:cubicBezTo>
                    <a:cubicBezTo>
                      <a:pt x="2882988" y="187960"/>
                      <a:pt x="2853862" y="187960"/>
                      <a:pt x="2840066" y="185420"/>
                    </a:cubicBezTo>
                    <a:cubicBezTo>
                      <a:pt x="2815539" y="187960"/>
                      <a:pt x="2654580" y="186690"/>
                      <a:pt x="2792544" y="187960"/>
                    </a:cubicBezTo>
                    <a:cubicBezTo>
                      <a:pt x="2801742" y="187960"/>
                      <a:pt x="2807874" y="187960"/>
                      <a:pt x="2812473" y="189230"/>
                    </a:cubicBezTo>
                    <a:lnTo>
                      <a:pt x="2685239" y="189230"/>
                    </a:lnTo>
                    <a:cubicBezTo>
                      <a:pt x="2688305" y="186690"/>
                      <a:pt x="2686772" y="185420"/>
                      <a:pt x="2668377" y="185420"/>
                    </a:cubicBezTo>
                    <a:cubicBezTo>
                      <a:pt x="2676041" y="187960"/>
                      <a:pt x="2669910" y="189230"/>
                      <a:pt x="2659179" y="189230"/>
                    </a:cubicBezTo>
                    <a:cubicBezTo>
                      <a:pt x="2547275" y="189230"/>
                      <a:pt x="2429239" y="190500"/>
                      <a:pt x="2321933" y="191770"/>
                    </a:cubicBezTo>
                    <a:cubicBezTo>
                      <a:pt x="2323466" y="191770"/>
                      <a:pt x="2323466" y="191770"/>
                      <a:pt x="2323466" y="190500"/>
                    </a:cubicBezTo>
                    <a:lnTo>
                      <a:pt x="2245286" y="190500"/>
                    </a:lnTo>
                    <a:cubicBezTo>
                      <a:pt x="2242220" y="191770"/>
                      <a:pt x="2243753" y="191770"/>
                      <a:pt x="2246819" y="193040"/>
                    </a:cubicBezTo>
                    <a:cubicBezTo>
                      <a:pt x="2171705" y="194310"/>
                      <a:pt x="2102723" y="196850"/>
                      <a:pt x="2047537" y="199390"/>
                    </a:cubicBezTo>
                    <a:cubicBezTo>
                      <a:pt x="2042938" y="199390"/>
                      <a:pt x="2038340" y="198120"/>
                      <a:pt x="2033741" y="198120"/>
                    </a:cubicBezTo>
                    <a:cubicBezTo>
                      <a:pt x="2044471" y="195580"/>
                      <a:pt x="2056735" y="193040"/>
                      <a:pt x="2088926" y="193040"/>
                    </a:cubicBezTo>
                    <a:cubicBezTo>
                      <a:pt x="2006148" y="193040"/>
                      <a:pt x="2078196" y="185420"/>
                      <a:pt x="2044471" y="181610"/>
                    </a:cubicBezTo>
                    <a:cubicBezTo>
                      <a:pt x="2079729" y="181610"/>
                      <a:pt x="2102723" y="181610"/>
                      <a:pt x="2107322" y="179070"/>
                    </a:cubicBezTo>
                    <a:cubicBezTo>
                      <a:pt x="2061333" y="177800"/>
                      <a:pt x="2056735" y="173990"/>
                      <a:pt x="2062867" y="167640"/>
                    </a:cubicBezTo>
                    <a:cubicBezTo>
                      <a:pt x="1978555" y="157480"/>
                      <a:pt x="1846722" y="156210"/>
                      <a:pt x="1675033" y="157480"/>
                    </a:cubicBezTo>
                    <a:cubicBezTo>
                      <a:pt x="1615249" y="157480"/>
                      <a:pt x="1543201" y="158750"/>
                      <a:pt x="1488015" y="158750"/>
                    </a:cubicBezTo>
                    <a:cubicBezTo>
                      <a:pt x="1472686" y="156210"/>
                      <a:pt x="1442027" y="156210"/>
                      <a:pt x="1426698" y="156210"/>
                    </a:cubicBezTo>
                    <a:cubicBezTo>
                      <a:pt x="1374578" y="156210"/>
                      <a:pt x="1342386" y="158750"/>
                      <a:pt x="1300997" y="158750"/>
                    </a:cubicBezTo>
                    <a:cubicBezTo>
                      <a:pt x="1281069" y="158750"/>
                      <a:pt x="1279536" y="157480"/>
                      <a:pt x="1255009" y="157480"/>
                    </a:cubicBezTo>
                    <a:cubicBezTo>
                      <a:pt x="1133907" y="157480"/>
                      <a:pt x="1000541" y="160020"/>
                      <a:pt x="848780" y="157480"/>
                    </a:cubicBezTo>
                    <a:cubicBezTo>
                      <a:pt x="810457" y="158750"/>
                      <a:pt x="876373" y="161290"/>
                      <a:pt x="831918" y="162560"/>
                    </a:cubicBezTo>
                    <a:cubicBezTo>
                      <a:pt x="816589" y="162560"/>
                      <a:pt x="801259" y="156210"/>
                      <a:pt x="785930" y="161290"/>
                    </a:cubicBezTo>
                    <a:cubicBezTo>
                      <a:pt x="818121" y="163830"/>
                      <a:pt x="709283" y="165100"/>
                      <a:pt x="690888" y="167640"/>
                    </a:cubicBezTo>
                    <a:cubicBezTo>
                      <a:pt x="680157" y="162560"/>
                      <a:pt x="604520" y="166370"/>
                      <a:pt x="644900" y="161290"/>
                    </a:cubicBezTo>
                    <a:cubicBezTo>
                      <a:pt x="614241" y="161290"/>
                      <a:pt x="614241" y="162560"/>
                      <a:pt x="599440" y="163830"/>
                    </a:cubicBezTo>
                    <a:lnTo>
                      <a:pt x="563880" y="163830"/>
                    </a:lnTo>
                    <a:cubicBezTo>
                      <a:pt x="495300" y="163830"/>
                      <a:pt x="430530" y="166370"/>
                      <a:pt x="354330" y="162560"/>
                    </a:cubicBezTo>
                    <a:cubicBezTo>
                      <a:pt x="331470" y="166370"/>
                      <a:pt x="401320" y="167640"/>
                      <a:pt x="365760" y="168910"/>
                    </a:cubicBezTo>
                    <a:cubicBezTo>
                      <a:pt x="350520" y="167640"/>
                      <a:pt x="342900" y="166370"/>
                      <a:pt x="331470" y="163830"/>
                    </a:cubicBezTo>
                    <a:lnTo>
                      <a:pt x="331470" y="154940"/>
                    </a:lnTo>
                    <a:close/>
                    <a:moveTo>
                      <a:pt x="388620" y="153670"/>
                    </a:moveTo>
                    <a:lnTo>
                      <a:pt x="416560" y="153670"/>
                    </a:lnTo>
                    <a:cubicBezTo>
                      <a:pt x="417830" y="153670"/>
                      <a:pt x="416560" y="154940"/>
                      <a:pt x="412750" y="154940"/>
                    </a:cubicBezTo>
                    <a:lnTo>
                      <a:pt x="407670" y="154940"/>
                    </a:lnTo>
                    <a:cubicBezTo>
                      <a:pt x="403860" y="153670"/>
                      <a:pt x="396240" y="153670"/>
                      <a:pt x="388620" y="153670"/>
                    </a:cubicBezTo>
                    <a:close/>
                    <a:moveTo>
                      <a:pt x="3785888" y="171450"/>
                    </a:moveTo>
                    <a:cubicBezTo>
                      <a:pt x="3782822" y="173990"/>
                      <a:pt x="3719972" y="171450"/>
                      <a:pt x="3692379" y="172720"/>
                    </a:cubicBezTo>
                    <a:cubicBezTo>
                      <a:pt x="3719972" y="171450"/>
                      <a:pt x="3718439" y="167640"/>
                      <a:pt x="3772091" y="168910"/>
                    </a:cubicBezTo>
                    <a:cubicBezTo>
                      <a:pt x="3767493" y="170180"/>
                      <a:pt x="3773625" y="171450"/>
                      <a:pt x="3785888" y="171450"/>
                    </a:cubicBezTo>
                    <a:close/>
                    <a:moveTo>
                      <a:pt x="3767493" y="185420"/>
                    </a:moveTo>
                    <a:cubicBezTo>
                      <a:pt x="3804283" y="185420"/>
                      <a:pt x="3801217" y="182880"/>
                      <a:pt x="3845673" y="184150"/>
                    </a:cubicBezTo>
                    <a:cubicBezTo>
                      <a:pt x="3845673" y="186690"/>
                      <a:pt x="3841074" y="187960"/>
                      <a:pt x="3828810" y="189230"/>
                    </a:cubicBezTo>
                    <a:cubicBezTo>
                      <a:pt x="3856403" y="190500"/>
                      <a:pt x="3880930" y="185420"/>
                      <a:pt x="3890128" y="189230"/>
                    </a:cubicBezTo>
                    <a:lnTo>
                      <a:pt x="3864068" y="189230"/>
                    </a:lnTo>
                    <a:cubicBezTo>
                      <a:pt x="3836475" y="189230"/>
                      <a:pt x="3807349" y="190500"/>
                      <a:pt x="3779756" y="190500"/>
                    </a:cubicBezTo>
                    <a:cubicBezTo>
                      <a:pt x="3769026" y="185420"/>
                      <a:pt x="3707708" y="184150"/>
                      <a:pt x="3689313" y="180340"/>
                    </a:cubicBezTo>
                    <a:cubicBezTo>
                      <a:pt x="3719972" y="177800"/>
                      <a:pt x="3785888" y="179070"/>
                      <a:pt x="3767493" y="185420"/>
                    </a:cubicBezTo>
                    <a:close/>
                    <a:moveTo>
                      <a:pt x="3675516" y="193040"/>
                    </a:moveTo>
                    <a:lnTo>
                      <a:pt x="3626462" y="193040"/>
                    </a:lnTo>
                    <a:cubicBezTo>
                      <a:pt x="3626462" y="191770"/>
                      <a:pt x="3635660" y="190500"/>
                      <a:pt x="3657121" y="190500"/>
                    </a:cubicBezTo>
                    <a:cubicBezTo>
                      <a:pt x="3664786" y="190500"/>
                      <a:pt x="3670918" y="191770"/>
                      <a:pt x="3675516" y="193040"/>
                    </a:cubicBezTo>
                    <a:close/>
                    <a:moveTo>
                      <a:pt x="3580474" y="193040"/>
                    </a:moveTo>
                    <a:lnTo>
                      <a:pt x="3496163" y="193040"/>
                    </a:lnTo>
                    <a:cubicBezTo>
                      <a:pt x="3514558" y="191770"/>
                      <a:pt x="3545217" y="190500"/>
                      <a:pt x="3563612" y="189230"/>
                    </a:cubicBezTo>
                    <a:cubicBezTo>
                      <a:pt x="3565145" y="189230"/>
                      <a:pt x="3571277" y="191770"/>
                      <a:pt x="3580474" y="193040"/>
                    </a:cubicBezTo>
                    <a:close/>
                    <a:moveTo>
                      <a:pt x="3440977" y="172720"/>
                    </a:moveTo>
                    <a:cubicBezTo>
                      <a:pt x="3505360" y="172720"/>
                      <a:pt x="3433313" y="179070"/>
                      <a:pt x="3424115" y="181610"/>
                    </a:cubicBezTo>
                    <a:cubicBezTo>
                      <a:pt x="3381192" y="182880"/>
                      <a:pt x="3393456" y="179070"/>
                      <a:pt x="3362797" y="179070"/>
                    </a:cubicBezTo>
                    <a:cubicBezTo>
                      <a:pt x="3405720" y="176530"/>
                      <a:pt x="3447109" y="176530"/>
                      <a:pt x="3440977" y="172720"/>
                    </a:cubicBezTo>
                    <a:close/>
                    <a:moveTo>
                      <a:pt x="3341336" y="195580"/>
                    </a:moveTo>
                    <a:cubicBezTo>
                      <a:pt x="3335205" y="196850"/>
                      <a:pt x="3329073" y="196850"/>
                      <a:pt x="3322941" y="195580"/>
                    </a:cubicBezTo>
                    <a:lnTo>
                      <a:pt x="3341336" y="195580"/>
                    </a:lnTo>
                    <a:close/>
                    <a:moveTo>
                      <a:pt x="1701093" y="207010"/>
                    </a:moveTo>
                    <a:cubicBezTo>
                      <a:pt x="1698028" y="208280"/>
                      <a:pt x="1671968" y="208280"/>
                      <a:pt x="1653573" y="208280"/>
                    </a:cubicBezTo>
                    <a:cubicBezTo>
                      <a:pt x="1665836" y="204470"/>
                      <a:pt x="1653573" y="203200"/>
                      <a:pt x="1670435" y="201930"/>
                    </a:cubicBezTo>
                    <a:cubicBezTo>
                      <a:pt x="1744016" y="200660"/>
                      <a:pt x="1644375" y="207010"/>
                      <a:pt x="1701093" y="207010"/>
                    </a:cubicBezTo>
                    <a:close/>
                    <a:moveTo>
                      <a:pt x="1423632" y="209550"/>
                    </a:moveTo>
                    <a:lnTo>
                      <a:pt x="1319392" y="209550"/>
                    </a:lnTo>
                    <a:cubicBezTo>
                      <a:pt x="1342386" y="209550"/>
                      <a:pt x="1365380" y="208280"/>
                      <a:pt x="1388374" y="208280"/>
                    </a:cubicBezTo>
                    <a:cubicBezTo>
                      <a:pt x="1400638" y="208280"/>
                      <a:pt x="1412901" y="209550"/>
                      <a:pt x="1423632" y="209550"/>
                    </a:cubicBezTo>
                    <a:close/>
                    <a:moveTo>
                      <a:pt x="1242745" y="209550"/>
                    </a:moveTo>
                    <a:lnTo>
                      <a:pt x="1143104" y="209550"/>
                    </a:lnTo>
                    <a:cubicBezTo>
                      <a:pt x="1159967" y="209550"/>
                      <a:pt x="1178362" y="208280"/>
                      <a:pt x="1201356" y="208280"/>
                    </a:cubicBezTo>
                    <a:cubicBezTo>
                      <a:pt x="1219751" y="208280"/>
                      <a:pt x="1230482" y="208280"/>
                      <a:pt x="1242745" y="209550"/>
                    </a:cubicBezTo>
                    <a:close/>
                    <a:moveTo>
                      <a:pt x="1101715" y="209550"/>
                    </a:moveTo>
                    <a:lnTo>
                      <a:pt x="1049595" y="209550"/>
                    </a:lnTo>
                    <a:cubicBezTo>
                      <a:pt x="1063392" y="209550"/>
                      <a:pt x="1060326" y="207010"/>
                      <a:pt x="1075655" y="207010"/>
                    </a:cubicBezTo>
                    <a:cubicBezTo>
                      <a:pt x="1084853" y="208280"/>
                      <a:pt x="1094050" y="209550"/>
                      <a:pt x="1101715" y="209550"/>
                    </a:cubicBezTo>
                    <a:close/>
                    <a:moveTo>
                      <a:pt x="1035799" y="172720"/>
                    </a:moveTo>
                    <a:cubicBezTo>
                      <a:pt x="986745" y="176530"/>
                      <a:pt x="948421" y="173990"/>
                      <a:pt x="879439" y="173990"/>
                    </a:cubicBezTo>
                    <a:cubicBezTo>
                      <a:pt x="911631" y="171450"/>
                      <a:pt x="1018936" y="171450"/>
                      <a:pt x="1035799" y="172720"/>
                    </a:cubicBezTo>
                    <a:close/>
                    <a:moveTo>
                      <a:pt x="330200" y="213360"/>
                    </a:moveTo>
                    <a:lnTo>
                      <a:pt x="330200" y="212090"/>
                    </a:lnTo>
                    <a:lnTo>
                      <a:pt x="355600" y="212090"/>
                    </a:lnTo>
                    <a:cubicBezTo>
                      <a:pt x="406400" y="212090"/>
                      <a:pt x="452120" y="212090"/>
                      <a:pt x="490220" y="213360"/>
                    </a:cubicBezTo>
                    <a:cubicBezTo>
                      <a:pt x="491490" y="212090"/>
                      <a:pt x="494030" y="209550"/>
                      <a:pt x="516890" y="210820"/>
                    </a:cubicBezTo>
                    <a:cubicBezTo>
                      <a:pt x="533400" y="210820"/>
                      <a:pt x="549910" y="212090"/>
                      <a:pt x="565150" y="212090"/>
                    </a:cubicBezTo>
                    <a:cubicBezTo>
                      <a:pt x="593090" y="212090"/>
                      <a:pt x="621906" y="213360"/>
                      <a:pt x="654097" y="212090"/>
                    </a:cubicBezTo>
                    <a:cubicBezTo>
                      <a:pt x="680157" y="212090"/>
                      <a:pt x="687822" y="209550"/>
                      <a:pt x="716948" y="209550"/>
                    </a:cubicBezTo>
                    <a:cubicBezTo>
                      <a:pt x="749139" y="209550"/>
                      <a:pt x="788996" y="212090"/>
                      <a:pt x="825786" y="210820"/>
                    </a:cubicBezTo>
                    <a:cubicBezTo>
                      <a:pt x="844182" y="210820"/>
                      <a:pt x="856445" y="208280"/>
                      <a:pt x="873307" y="208280"/>
                    </a:cubicBezTo>
                    <a:cubicBezTo>
                      <a:pt x="873307" y="208280"/>
                      <a:pt x="880972" y="208280"/>
                      <a:pt x="890170" y="209550"/>
                    </a:cubicBezTo>
                    <a:cubicBezTo>
                      <a:pt x="899367" y="210820"/>
                      <a:pt x="911631" y="210820"/>
                      <a:pt x="919296" y="210820"/>
                    </a:cubicBezTo>
                    <a:cubicBezTo>
                      <a:pt x="959152" y="212090"/>
                      <a:pt x="1002074" y="210820"/>
                      <a:pt x="1043463" y="210820"/>
                    </a:cubicBezTo>
                    <a:cubicBezTo>
                      <a:pt x="1012805" y="210820"/>
                      <a:pt x="982146" y="212090"/>
                      <a:pt x="948421" y="212090"/>
                    </a:cubicBezTo>
                    <a:lnTo>
                      <a:pt x="859511" y="212090"/>
                    </a:lnTo>
                    <a:cubicBezTo>
                      <a:pt x="831918" y="212090"/>
                      <a:pt x="802792" y="213360"/>
                      <a:pt x="770601" y="213360"/>
                    </a:cubicBezTo>
                    <a:cubicBezTo>
                      <a:pt x="700086" y="214630"/>
                      <a:pt x="624972" y="214630"/>
                      <a:pt x="563880" y="215900"/>
                    </a:cubicBezTo>
                    <a:cubicBezTo>
                      <a:pt x="537210" y="215900"/>
                      <a:pt x="511810" y="215900"/>
                      <a:pt x="487680" y="217170"/>
                    </a:cubicBezTo>
                    <a:cubicBezTo>
                      <a:pt x="472440" y="217170"/>
                      <a:pt x="458470" y="219710"/>
                      <a:pt x="439420" y="219710"/>
                    </a:cubicBezTo>
                    <a:cubicBezTo>
                      <a:pt x="402590" y="220980"/>
                      <a:pt x="359410" y="220980"/>
                      <a:pt x="341630" y="222250"/>
                    </a:cubicBezTo>
                    <a:cubicBezTo>
                      <a:pt x="309880" y="224790"/>
                      <a:pt x="266700" y="222250"/>
                      <a:pt x="243840" y="226060"/>
                    </a:cubicBezTo>
                    <a:lnTo>
                      <a:pt x="242570" y="226060"/>
                    </a:lnTo>
                    <a:lnTo>
                      <a:pt x="242570" y="218440"/>
                    </a:lnTo>
                    <a:cubicBezTo>
                      <a:pt x="241300" y="212090"/>
                      <a:pt x="240030" y="213360"/>
                      <a:pt x="238760" y="213360"/>
                    </a:cubicBezTo>
                    <a:cubicBezTo>
                      <a:pt x="237490" y="214630"/>
                      <a:pt x="236220" y="215900"/>
                      <a:pt x="234950" y="205740"/>
                    </a:cubicBezTo>
                    <a:cubicBezTo>
                      <a:pt x="245110" y="207010"/>
                      <a:pt x="246380" y="207010"/>
                      <a:pt x="246380" y="208280"/>
                    </a:cubicBezTo>
                    <a:cubicBezTo>
                      <a:pt x="246380" y="209550"/>
                      <a:pt x="245110" y="210820"/>
                      <a:pt x="251460" y="212090"/>
                    </a:cubicBezTo>
                    <a:lnTo>
                      <a:pt x="328930" y="212090"/>
                    </a:lnTo>
                    <a:cubicBezTo>
                      <a:pt x="330200" y="212090"/>
                      <a:pt x="330200" y="212090"/>
                      <a:pt x="330200" y="213360"/>
                    </a:cubicBezTo>
                    <a:close/>
                    <a:moveTo>
                      <a:pt x="240030" y="281940"/>
                    </a:moveTo>
                    <a:cubicBezTo>
                      <a:pt x="238760" y="284480"/>
                      <a:pt x="237490" y="279400"/>
                      <a:pt x="237490" y="270510"/>
                    </a:cubicBezTo>
                    <a:lnTo>
                      <a:pt x="237490" y="246380"/>
                    </a:lnTo>
                    <a:cubicBezTo>
                      <a:pt x="237490" y="240030"/>
                      <a:pt x="237490" y="232410"/>
                      <a:pt x="238760" y="228600"/>
                    </a:cubicBezTo>
                    <a:lnTo>
                      <a:pt x="241300" y="228600"/>
                    </a:lnTo>
                    <a:lnTo>
                      <a:pt x="241300" y="255270"/>
                    </a:lnTo>
                    <a:cubicBezTo>
                      <a:pt x="238760" y="264160"/>
                      <a:pt x="238760" y="273050"/>
                      <a:pt x="240030" y="281940"/>
                    </a:cubicBezTo>
                    <a:close/>
                    <a:moveTo>
                      <a:pt x="323850" y="3549429"/>
                    </a:moveTo>
                    <a:cubicBezTo>
                      <a:pt x="326390" y="3539437"/>
                      <a:pt x="325120" y="3564418"/>
                      <a:pt x="327660" y="3559421"/>
                    </a:cubicBezTo>
                    <a:cubicBezTo>
                      <a:pt x="326390" y="3573161"/>
                      <a:pt x="326390" y="3596893"/>
                      <a:pt x="323850" y="3594395"/>
                    </a:cubicBezTo>
                    <a:cubicBezTo>
                      <a:pt x="322580" y="3574410"/>
                      <a:pt x="323850" y="3570663"/>
                      <a:pt x="323850" y="3549429"/>
                    </a:cubicBezTo>
                    <a:close/>
                    <a:moveTo>
                      <a:pt x="330200" y="3671835"/>
                    </a:moveTo>
                    <a:cubicBezTo>
                      <a:pt x="331470" y="3701813"/>
                      <a:pt x="330200" y="3759269"/>
                      <a:pt x="332740" y="3749276"/>
                    </a:cubicBezTo>
                    <a:cubicBezTo>
                      <a:pt x="332740" y="3764265"/>
                      <a:pt x="331470" y="3790495"/>
                      <a:pt x="331470" y="3805484"/>
                    </a:cubicBezTo>
                    <a:cubicBezTo>
                      <a:pt x="327660" y="3815476"/>
                      <a:pt x="328930" y="3763016"/>
                      <a:pt x="327660" y="3739284"/>
                    </a:cubicBezTo>
                    <a:cubicBezTo>
                      <a:pt x="322580" y="3735537"/>
                      <a:pt x="321310" y="3779254"/>
                      <a:pt x="317500" y="3730541"/>
                    </a:cubicBezTo>
                    <a:cubicBezTo>
                      <a:pt x="317500" y="3688073"/>
                      <a:pt x="318770" y="3678081"/>
                      <a:pt x="318770" y="3651851"/>
                    </a:cubicBezTo>
                    <a:cubicBezTo>
                      <a:pt x="325120" y="3639360"/>
                      <a:pt x="325120" y="3645606"/>
                      <a:pt x="330200" y="3671835"/>
                    </a:cubicBezTo>
                    <a:close/>
                    <a:moveTo>
                      <a:pt x="367030" y="8649244"/>
                    </a:moveTo>
                    <a:cubicBezTo>
                      <a:pt x="354330" y="8650513"/>
                      <a:pt x="270510" y="8649244"/>
                      <a:pt x="228600" y="8650513"/>
                    </a:cubicBezTo>
                    <a:cubicBezTo>
                      <a:pt x="260350" y="8646704"/>
                      <a:pt x="295910" y="8649244"/>
                      <a:pt x="367030" y="8649244"/>
                    </a:cubicBezTo>
                    <a:close/>
                    <a:moveTo>
                      <a:pt x="339090" y="8170454"/>
                    </a:moveTo>
                    <a:cubicBezTo>
                      <a:pt x="340360" y="8181883"/>
                      <a:pt x="340360" y="8174263"/>
                      <a:pt x="342900" y="8180613"/>
                    </a:cubicBezTo>
                    <a:cubicBezTo>
                      <a:pt x="342900" y="8193313"/>
                      <a:pt x="341630" y="8211094"/>
                      <a:pt x="341630" y="8228873"/>
                    </a:cubicBezTo>
                    <a:cubicBezTo>
                      <a:pt x="341630" y="8244113"/>
                      <a:pt x="341630" y="8259354"/>
                      <a:pt x="340360" y="8274594"/>
                    </a:cubicBezTo>
                    <a:cubicBezTo>
                      <a:pt x="340360" y="8286023"/>
                      <a:pt x="340360" y="8296183"/>
                      <a:pt x="341630" y="8298723"/>
                    </a:cubicBezTo>
                    <a:cubicBezTo>
                      <a:pt x="341630" y="8305073"/>
                      <a:pt x="340360" y="8307613"/>
                      <a:pt x="339090" y="8307613"/>
                    </a:cubicBezTo>
                    <a:cubicBezTo>
                      <a:pt x="339090" y="8317773"/>
                      <a:pt x="340360" y="8311423"/>
                      <a:pt x="341630" y="8308883"/>
                    </a:cubicBezTo>
                    <a:cubicBezTo>
                      <a:pt x="341630" y="8319044"/>
                      <a:pt x="339090" y="8319044"/>
                      <a:pt x="337820" y="8329204"/>
                    </a:cubicBezTo>
                    <a:cubicBezTo>
                      <a:pt x="336550" y="8313963"/>
                      <a:pt x="337820" y="8299994"/>
                      <a:pt x="337820" y="8286023"/>
                    </a:cubicBezTo>
                    <a:lnTo>
                      <a:pt x="337820" y="8249194"/>
                    </a:lnTo>
                    <a:cubicBezTo>
                      <a:pt x="339090" y="8225063"/>
                      <a:pt x="339090" y="8198394"/>
                      <a:pt x="339090" y="8170454"/>
                    </a:cubicBezTo>
                    <a:close/>
                    <a:moveTo>
                      <a:pt x="342900" y="8147594"/>
                    </a:moveTo>
                    <a:cubicBezTo>
                      <a:pt x="340360" y="8147594"/>
                      <a:pt x="340360" y="8099703"/>
                      <a:pt x="340360" y="8058484"/>
                    </a:cubicBezTo>
                    <a:cubicBezTo>
                      <a:pt x="341630" y="8057236"/>
                      <a:pt x="341630" y="8072224"/>
                      <a:pt x="342900" y="8068477"/>
                    </a:cubicBezTo>
                    <a:cubicBezTo>
                      <a:pt x="340360" y="8093458"/>
                      <a:pt x="342900" y="8112194"/>
                      <a:pt x="342900" y="8147594"/>
                    </a:cubicBezTo>
                    <a:close/>
                    <a:moveTo>
                      <a:pt x="340360" y="8327933"/>
                    </a:moveTo>
                    <a:cubicBezTo>
                      <a:pt x="341630" y="8334283"/>
                      <a:pt x="341630" y="8340633"/>
                      <a:pt x="340360" y="8348254"/>
                    </a:cubicBezTo>
                    <a:lnTo>
                      <a:pt x="367030" y="8348254"/>
                    </a:lnTo>
                    <a:lnTo>
                      <a:pt x="365760" y="8350794"/>
                    </a:lnTo>
                    <a:cubicBezTo>
                      <a:pt x="354330" y="8352063"/>
                      <a:pt x="346710" y="8350794"/>
                      <a:pt x="339090" y="8350794"/>
                    </a:cubicBezTo>
                    <a:cubicBezTo>
                      <a:pt x="339090" y="8344444"/>
                      <a:pt x="339090" y="8336823"/>
                      <a:pt x="340360" y="8327933"/>
                    </a:cubicBezTo>
                    <a:close/>
                    <a:moveTo>
                      <a:pt x="345440" y="4192688"/>
                    </a:moveTo>
                    <a:cubicBezTo>
                      <a:pt x="346710" y="4221416"/>
                      <a:pt x="347980" y="4318841"/>
                      <a:pt x="345440" y="4326335"/>
                    </a:cubicBezTo>
                    <a:cubicBezTo>
                      <a:pt x="346710" y="4273876"/>
                      <a:pt x="341630" y="4206427"/>
                      <a:pt x="345440" y="4192688"/>
                    </a:cubicBezTo>
                    <a:close/>
                    <a:moveTo>
                      <a:pt x="345440" y="4839694"/>
                    </a:moveTo>
                    <a:cubicBezTo>
                      <a:pt x="344170" y="4884659"/>
                      <a:pt x="342900" y="4952108"/>
                      <a:pt x="339090" y="4953357"/>
                    </a:cubicBezTo>
                    <a:cubicBezTo>
                      <a:pt x="337820" y="4917134"/>
                      <a:pt x="337820" y="4867173"/>
                      <a:pt x="335280" y="4887157"/>
                    </a:cubicBezTo>
                    <a:cubicBezTo>
                      <a:pt x="334010" y="4803471"/>
                      <a:pt x="342900" y="4770996"/>
                      <a:pt x="345440" y="4839694"/>
                    </a:cubicBezTo>
                    <a:close/>
                    <a:moveTo>
                      <a:pt x="231140" y="1534718"/>
                    </a:moveTo>
                    <a:lnTo>
                      <a:pt x="231140" y="1483507"/>
                    </a:lnTo>
                    <a:cubicBezTo>
                      <a:pt x="232410" y="1497247"/>
                      <a:pt x="236220" y="1497247"/>
                      <a:pt x="237490" y="1509737"/>
                    </a:cubicBezTo>
                    <a:cubicBezTo>
                      <a:pt x="237490" y="1537216"/>
                      <a:pt x="234950" y="1535967"/>
                      <a:pt x="231140" y="1534718"/>
                    </a:cubicBezTo>
                    <a:close/>
                    <a:moveTo>
                      <a:pt x="259080" y="208280"/>
                    </a:moveTo>
                    <a:cubicBezTo>
                      <a:pt x="257810" y="205740"/>
                      <a:pt x="266700" y="205740"/>
                      <a:pt x="274320" y="205740"/>
                    </a:cubicBezTo>
                    <a:cubicBezTo>
                      <a:pt x="278130" y="205740"/>
                      <a:pt x="281940" y="205740"/>
                      <a:pt x="285750" y="207010"/>
                    </a:cubicBezTo>
                    <a:cubicBezTo>
                      <a:pt x="292100" y="207010"/>
                      <a:pt x="297180" y="208280"/>
                      <a:pt x="295910" y="209550"/>
                    </a:cubicBezTo>
                    <a:lnTo>
                      <a:pt x="281940" y="209550"/>
                    </a:lnTo>
                    <a:cubicBezTo>
                      <a:pt x="279400" y="209550"/>
                      <a:pt x="278130" y="209550"/>
                      <a:pt x="275590" y="208280"/>
                    </a:cubicBezTo>
                    <a:cubicBezTo>
                      <a:pt x="271780" y="208280"/>
                      <a:pt x="266700" y="207010"/>
                      <a:pt x="259080" y="208280"/>
                    </a:cubicBezTo>
                    <a:close/>
                    <a:moveTo>
                      <a:pt x="180340" y="198120"/>
                    </a:moveTo>
                    <a:cubicBezTo>
                      <a:pt x="181610" y="182880"/>
                      <a:pt x="182880" y="171450"/>
                      <a:pt x="184150" y="160020"/>
                    </a:cubicBezTo>
                    <a:lnTo>
                      <a:pt x="185420" y="160020"/>
                    </a:lnTo>
                    <a:cubicBezTo>
                      <a:pt x="185420" y="165100"/>
                      <a:pt x="186690" y="172720"/>
                      <a:pt x="186690" y="171450"/>
                    </a:cubicBezTo>
                    <a:lnTo>
                      <a:pt x="186690" y="160020"/>
                    </a:lnTo>
                    <a:cubicBezTo>
                      <a:pt x="245110" y="160020"/>
                      <a:pt x="270510" y="157480"/>
                      <a:pt x="326390" y="156210"/>
                    </a:cubicBezTo>
                    <a:cubicBezTo>
                      <a:pt x="256540" y="156210"/>
                      <a:pt x="198120" y="158750"/>
                      <a:pt x="190500" y="160020"/>
                    </a:cubicBezTo>
                    <a:lnTo>
                      <a:pt x="185420" y="160020"/>
                    </a:lnTo>
                    <a:lnTo>
                      <a:pt x="185420" y="156210"/>
                    </a:lnTo>
                    <a:lnTo>
                      <a:pt x="213360" y="156210"/>
                    </a:lnTo>
                    <a:cubicBezTo>
                      <a:pt x="213360" y="153670"/>
                      <a:pt x="195580" y="152400"/>
                      <a:pt x="180340" y="151130"/>
                    </a:cubicBezTo>
                    <a:cubicBezTo>
                      <a:pt x="180340" y="154940"/>
                      <a:pt x="179070" y="158750"/>
                      <a:pt x="179070" y="161290"/>
                    </a:cubicBezTo>
                    <a:lnTo>
                      <a:pt x="177800" y="161290"/>
                    </a:lnTo>
                    <a:lnTo>
                      <a:pt x="177800" y="148590"/>
                    </a:lnTo>
                    <a:cubicBezTo>
                      <a:pt x="196850" y="147320"/>
                      <a:pt x="194310" y="144780"/>
                      <a:pt x="232410" y="146050"/>
                    </a:cubicBezTo>
                    <a:cubicBezTo>
                      <a:pt x="232410" y="148590"/>
                      <a:pt x="193040" y="147320"/>
                      <a:pt x="198120" y="149860"/>
                    </a:cubicBezTo>
                    <a:cubicBezTo>
                      <a:pt x="224790" y="152400"/>
                      <a:pt x="231140" y="148590"/>
                      <a:pt x="267970" y="148590"/>
                    </a:cubicBezTo>
                    <a:cubicBezTo>
                      <a:pt x="267970" y="149860"/>
                      <a:pt x="252730" y="149860"/>
                      <a:pt x="256540" y="152400"/>
                    </a:cubicBezTo>
                    <a:cubicBezTo>
                      <a:pt x="262890" y="152400"/>
                      <a:pt x="267970" y="151130"/>
                      <a:pt x="274320" y="151130"/>
                    </a:cubicBezTo>
                    <a:lnTo>
                      <a:pt x="327660" y="151130"/>
                    </a:lnTo>
                    <a:lnTo>
                      <a:pt x="327660" y="153670"/>
                    </a:lnTo>
                    <a:cubicBezTo>
                      <a:pt x="318770" y="153670"/>
                      <a:pt x="311150" y="154940"/>
                      <a:pt x="304800" y="156210"/>
                    </a:cubicBezTo>
                    <a:lnTo>
                      <a:pt x="327660" y="156210"/>
                    </a:lnTo>
                    <a:cubicBezTo>
                      <a:pt x="327660" y="162560"/>
                      <a:pt x="327660" y="168910"/>
                      <a:pt x="326390" y="176530"/>
                    </a:cubicBezTo>
                    <a:cubicBezTo>
                      <a:pt x="317500" y="175260"/>
                      <a:pt x="306070" y="175260"/>
                      <a:pt x="288290" y="175260"/>
                    </a:cubicBezTo>
                    <a:cubicBezTo>
                      <a:pt x="289560" y="180340"/>
                      <a:pt x="274320" y="175260"/>
                      <a:pt x="251460" y="176530"/>
                    </a:cubicBezTo>
                    <a:cubicBezTo>
                      <a:pt x="260350" y="181610"/>
                      <a:pt x="240030" y="180340"/>
                      <a:pt x="228600" y="181610"/>
                    </a:cubicBezTo>
                    <a:cubicBezTo>
                      <a:pt x="223520" y="180340"/>
                      <a:pt x="215900" y="179070"/>
                      <a:pt x="207010" y="177800"/>
                    </a:cubicBezTo>
                    <a:cubicBezTo>
                      <a:pt x="205740" y="189230"/>
                      <a:pt x="204470" y="204470"/>
                      <a:pt x="203200" y="215900"/>
                    </a:cubicBezTo>
                    <a:cubicBezTo>
                      <a:pt x="204470" y="217170"/>
                      <a:pt x="204470" y="219710"/>
                      <a:pt x="205740" y="224790"/>
                    </a:cubicBezTo>
                    <a:cubicBezTo>
                      <a:pt x="195580" y="224790"/>
                      <a:pt x="184150" y="224790"/>
                      <a:pt x="177800" y="226060"/>
                    </a:cubicBezTo>
                    <a:cubicBezTo>
                      <a:pt x="179070" y="214630"/>
                      <a:pt x="179070" y="205740"/>
                      <a:pt x="180340" y="198120"/>
                    </a:cubicBezTo>
                    <a:close/>
                    <a:moveTo>
                      <a:pt x="179070" y="163830"/>
                    </a:moveTo>
                    <a:lnTo>
                      <a:pt x="179070" y="161290"/>
                    </a:lnTo>
                    <a:lnTo>
                      <a:pt x="180340" y="161290"/>
                    </a:lnTo>
                    <a:cubicBezTo>
                      <a:pt x="179070" y="162560"/>
                      <a:pt x="179070" y="162560"/>
                      <a:pt x="179070" y="163830"/>
                    </a:cubicBezTo>
                    <a:close/>
                    <a:moveTo>
                      <a:pt x="184150" y="160020"/>
                    </a:moveTo>
                    <a:lnTo>
                      <a:pt x="184150" y="157480"/>
                    </a:lnTo>
                    <a:cubicBezTo>
                      <a:pt x="184150" y="156210"/>
                      <a:pt x="184150" y="157480"/>
                      <a:pt x="185420" y="160020"/>
                    </a:cubicBezTo>
                    <a:lnTo>
                      <a:pt x="184150" y="160020"/>
                    </a:lnTo>
                    <a:close/>
                    <a:moveTo>
                      <a:pt x="226060" y="3378310"/>
                    </a:moveTo>
                    <a:cubicBezTo>
                      <a:pt x="227330" y="3404540"/>
                      <a:pt x="227330" y="3429520"/>
                      <a:pt x="227330" y="3455751"/>
                    </a:cubicBezTo>
                    <a:cubicBezTo>
                      <a:pt x="224790" y="3454501"/>
                      <a:pt x="226060" y="3403291"/>
                      <a:pt x="226060" y="3378310"/>
                    </a:cubicBezTo>
                    <a:close/>
                    <a:moveTo>
                      <a:pt x="218440" y="3581904"/>
                    </a:moveTo>
                    <a:cubicBezTo>
                      <a:pt x="220980" y="3553176"/>
                      <a:pt x="224790" y="3615628"/>
                      <a:pt x="223520" y="3659345"/>
                    </a:cubicBezTo>
                    <a:cubicBezTo>
                      <a:pt x="215900" y="3679330"/>
                      <a:pt x="219710" y="3586900"/>
                      <a:pt x="218440" y="3581904"/>
                    </a:cubicBezTo>
                    <a:close/>
                    <a:moveTo>
                      <a:pt x="175260" y="374650"/>
                    </a:moveTo>
                    <a:lnTo>
                      <a:pt x="179070" y="374650"/>
                    </a:lnTo>
                    <a:cubicBezTo>
                      <a:pt x="180340" y="339090"/>
                      <a:pt x="180340" y="307340"/>
                      <a:pt x="181610" y="271780"/>
                    </a:cubicBezTo>
                    <a:cubicBezTo>
                      <a:pt x="179070" y="232410"/>
                      <a:pt x="177800" y="306070"/>
                      <a:pt x="176530" y="270510"/>
                    </a:cubicBezTo>
                    <a:cubicBezTo>
                      <a:pt x="176530" y="254000"/>
                      <a:pt x="177800" y="240030"/>
                      <a:pt x="177800" y="227330"/>
                    </a:cubicBezTo>
                    <a:cubicBezTo>
                      <a:pt x="186690" y="227330"/>
                      <a:pt x="196850" y="227330"/>
                      <a:pt x="207010" y="228600"/>
                    </a:cubicBezTo>
                    <a:lnTo>
                      <a:pt x="207010" y="302260"/>
                    </a:lnTo>
                    <a:cubicBezTo>
                      <a:pt x="209550" y="313690"/>
                      <a:pt x="209550" y="299720"/>
                      <a:pt x="209550" y="283210"/>
                    </a:cubicBezTo>
                    <a:lnTo>
                      <a:pt x="209550" y="260350"/>
                    </a:lnTo>
                    <a:cubicBezTo>
                      <a:pt x="209550" y="252730"/>
                      <a:pt x="209550" y="251460"/>
                      <a:pt x="210820" y="252730"/>
                    </a:cubicBezTo>
                    <a:lnTo>
                      <a:pt x="210820" y="322580"/>
                    </a:lnTo>
                    <a:cubicBezTo>
                      <a:pt x="210820" y="340360"/>
                      <a:pt x="210820" y="354330"/>
                      <a:pt x="208280" y="368300"/>
                    </a:cubicBezTo>
                    <a:cubicBezTo>
                      <a:pt x="209550" y="408940"/>
                      <a:pt x="212090" y="433070"/>
                      <a:pt x="213360" y="472440"/>
                    </a:cubicBezTo>
                    <a:cubicBezTo>
                      <a:pt x="210820" y="467360"/>
                      <a:pt x="212090" y="421640"/>
                      <a:pt x="208280" y="433070"/>
                    </a:cubicBezTo>
                    <a:cubicBezTo>
                      <a:pt x="209550" y="495300"/>
                      <a:pt x="207010" y="547370"/>
                      <a:pt x="207010" y="588010"/>
                    </a:cubicBezTo>
                    <a:cubicBezTo>
                      <a:pt x="207010" y="627380"/>
                      <a:pt x="205740" y="680371"/>
                      <a:pt x="210820" y="704102"/>
                    </a:cubicBezTo>
                    <a:cubicBezTo>
                      <a:pt x="212090" y="651510"/>
                      <a:pt x="207010" y="605790"/>
                      <a:pt x="210820" y="549910"/>
                    </a:cubicBezTo>
                    <a:cubicBezTo>
                      <a:pt x="212090" y="568960"/>
                      <a:pt x="214630" y="596900"/>
                      <a:pt x="214630" y="628650"/>
                    </a:cubicBezTo>
                    <a:cubicBezTo>
                      <a:pt x="215900" y="679121"/>
                      <a:pt x="212090" y="735328"/>
                      <a:pt x="214630" y="769053"/>
                    </a:cubicBezTo>
                    <a:cubicBezTo>
                      <a:pt x="210820" y="801528"/>
                      <a:pt x="210820" y="905199"/>
                      <a:pt x="212090" y="972647"/>
                    </a:cubicBezTo>
                    <a:cubicBezTo>
                      <a:pt x="212090" y="978892"/>
                      <a:pt x="214630" y="1000126"/>
                      <a:pt x="214630" y="1011368"/>
                    </a:cubicBezTo>
                    <a:cubicBezTo>
                      <a:pt x="214630" y="1032601"/>
                      <a:pt x="212090" y="1101299"/>
                      <a:pt x="217170" y="1088808"/>
                    </a:cubicBezTo>
                    <a:cubicBezTo>
                      <a:pt x="220980" y="1085061"/>
                      <a:pt x="212090" y="1033850"/>
                      <a:pt x="217170" y="1025107"/>
                    </a:cubicBezTo>
                    <a:cubicBezTo>
                      <a:pt x="224790" y="1021360"/>
                      <a:pt x="217170" y="1077567"/>
                      <a:pt x="220980" y="1110042"/>
                    </a:cubicBezTo>
                    <a:cubicBezTo>
                      <a:pt x="218440" y="1093805"/>
                      <a:pt x="217170" y="1115038"/>
                      <a:pt x="217170" y="1152510"/>
                    </a:cubicBezTo>
                    <a:cubicBezTo>
                      <a:pt x="218440" y="1183736"/>
                      <a:pt x="222250" y="1127529"/>
                      <a:pt x="223520" y="1166249"/>
                    </a:cubicBezTo>
                    <a:cubicBezTo>
                      <a:pt x="218440" y="1171245"/>
                      <a:pt x="219710" y="1238694"/>
                      <a:pt x="214630" y="1241192"/>
                    </a:cubicBezTo>
                    <a:cubicBezTo>
                      <a:pt x="213360" y="1279912"/>
                      <a:pt x="217170" y="1282411"/>
                      <a:pt x="217170" y="1304893"/>
                    </a:cubicBezTo>
                    <a:cubicBezTo>
                      <a:pt x="217170" y="1304893"/>
                      <a:pt x="217170" y="1311139"/>
                      <a:pt x="215900" y="1317384"/>
                    </a:cubicBezTo>
                    <a:cubicBezTo>
                      <a:pt x="214630" y="1324878"/>
                      <a:pt x="214630" y="1333622"/>
                      <a:pt x="214630" y="1342365"/>
                    </a:cubicBezTo>
                    <a:lnTo>
                      <a:pt x="214630" y="1393576"/>
                    </a:lnTo>
                    <a:cubicBezTo>
                      <a:pt x="210820" y="1384832"/>
                      <a:pt x="209550" y="1408564"/>
                      <a:pt x="209550" y="1418557"/>
                    </a:cubicBezTo>
                    <a:cubicBezTo>
                      <a:pt x="209550" y="1424802"/>
                      <a:pt x="207010" y="1436043"/>
                      <a:pt x="209550" y="1443537"/>
                    </a:cubicBezTo>
                    <a:cubicBezTo>
                      <a:pt x="209550" y="1429798"/>
                      <a:pt x="210820" y="1423553"/>
                      <a:pt x="212090" y="1418557"/>
                    </a:cubicBezTo>
                    <a:lnTo>
                      <a:pt x="212090" y="1461024"/>
                    </a:lnTo>
                    <a:cubicBezTo>
                      <a:pt x="209550" y="1487254"/>
                      <a:pt x="207010" y="1505990"/>
                      <a:pt x="205740" y="1549706"/>
                    </a:cubicBezTo>
                    <a:cubicBezTo>
                      <a:pt x="209550" y="1650879"/>
                      <a:pt x="215900" y="1652128"/>
                      <a:pt x="219710" y="1750803"/>
                    </a:cubicBezTo>
                    <a:cubicBezTo>
                      <a:pt x="214630" y="1753301"/>
                      <a:pt x="213360" y="1784527"/>
                      <a:pt x="207010" y="1799516"/>
                    </a:cubicBezTo>
                    <a:cubicBezTo>
                      <a:pt x="203200" y="1913179"/>
                      <a:pt x="200660" y="2053072"/>
                      <a:pt x="199390" y="2154245"/>
                    </a:cubicBezTo>
                    <a:cubicBezTo>
                      <a:pt x="200660" y="2174229"/>
                      <a:pt x="201930" y="2204206"/>
                      <a:pt x="203200" y="2231685"/>
                    </a:cubicBezTo>
                    <a:cubicBezTo>
                      <a:pt x="199390" y="2260413"/>
                      <a:pt x="199390" y="2379073"/>
                      <a:pt x="201930" y="2422789"/>
                    </a:cubicBezTo>
                    <a:cubicBezTo>
                      <a:pt x="201930" y="2416544"/>
                      <a:pt x="203200" y="2407801"/>
                      <a:pt x="203200" y="2422789"/>
                    </a:cubicBezTo>
                    <a:cubicBezTo>
                      <a:pt x="198120" y="2502729"/>
                      <a:pt x="203200" y="2608897"/>
                      <a:pt x="201930" y="2727557"/>
                    </a:cubicBezTo>
                    <a:cubicBezTo>
                      <a:pt x="203200" y="2730055"/>
                      <a:pt x="205740" y="2726308"/>
                      <a:pt x="205740" y="2741296"/>
                    </a:cubicBezTo>
                    <a:cubicBezTo>
                      <a:pt x="205740" y="2781266"/>
                      <a:pt x="201930" y="2793756"/>
                      <a:pt x="201930" y="2842469"/>
                    </a:cubicBezTo>
                    <a:cubicBezTo>
                      <a:pt x="201930" y="2864952"/>
                      <a:pt x="204470" y="2893680"/>
                      <a:pt x="204470" y="2918661"/>
                    </a:cubicBezTo>
                    <a:cubicBezTo>
                      <a:pt x="203200" y="2917412"/>
                      <a:pt x="201930" y="2901174"/>
                      <a:pt x="201930" y="2918661"/>
                    </a:cubicBezTo>
                    <a:cubicBezTo>
                      <a:pt x="201930" y="2919910"/>
                      <a:pt x="204470" y="2934898"/>
                      <a:pt x="204470" y="2944891"/>
                    </a:cubicBezTo>
                    <a:lnTo>
                      <a:pt x="204470" y="2966124"/>
                    </a:lnTo>
                    <a:cubicBezTo>
                      <a:pt x="203200" y="2941144"/>
                      <a:pt x="201930" y="2982362"/>
                      <a:pt x="200660" y="2979864"/>
                    </a:cubicBezTo>
                    <a:cubicBezTo>
                      <a:pt x="200660" y="3006094"/>
                      <a:pt x="201930" y="3031075"/>
                      <a:pt x="203200" y="3034822"/>
                    </a:cubicBezTo>
                    <a:cubicBezTo>
                      <a:pt x="203200" y="3004845"/>
                      <a:pt x="203200" y="3001098"/>
                      <a:pt x="204470" y="2988607"/>
                    </a:cubicBezTo>
                    <a:cubicBezTo>
                      <a:pt x="203200" y="3067297"/>
                      <a:pt x="199390" y="3167221"/>
                      <a:pt x="204470" y="3249658"/>
                    </a:cubicBezTo>
                    <a:cubicBezTo>
                      <a:pt x="205740" y="3220930"/>
                      <a:pt x="201930" y="3149734"/>
                      <a:pt x="207010" y="3160976"/>
                    </a:cubicBezTo>
                    <a:cubicBezTo>
                      <a:pt x="208280" y="3252156"/>
                      <a:pt x="201930" y="3260899"/>
                      <a:pt x="200660" y="3363321"/>
                    </a:cubicBezTo>
                    <a:cubicBezTo>
                      <a:pt x="203200" y="3380808"/>
                      <a:pt x="209550" y="3430770"/>
                      <a:pt x="203200" y="3453252"/>
                    </a:cubicBezTo>
                    <a:cubicBezTo>
                      <a:pt x="203200" y="3433267"/>
                      <a:pt x="203200" y="3409536"/>
                      <a:pt x="200660" y="3414532"/>
                    </a:cubicBezTo>
                    <a:lnTo>
                      <a:pt x="200660" y="3445758"/>
                    </a:lnTo>
                    <a:cubicBezTo>
                      <a:pt x="199390" y="3438264"/>
                      <a:pt x="198120" y="3437015"/>
                      <a:pt x="196850" y="3449505"/>
                    </a:cubicBezTo>
                    <a:cubicBezTo>
                      <a:pt x="198120" y="3434517"/>
                      <a:pt x="198120" y="3408287"/>
                      <a:pt x="195580" y="3405789"/>
                    </a:cubicBezTo>
                    <a:cubicBezTo>
                      <a:pt x="194310" y="3414532"/>
                      <a:pt x="195580" y="3460747"/>
                      <a:pt x="193040" y="3450754"/>
                    </a:cubicBezTo>
                    <a:cubicBezTo>
                      <a:pt x="191770" y="3449505"/>
                      <a:pt x="193040" y="3424524"/>
                      <a:pt x="191770" y="3407038"/>
                    </a:cubicBezTo>
                    <a:cubicBezTo>
                      <a:pt x="190500" y="3408287"/>
                      <a:pt x="189230" y="3412034"/>
                      <a:pt x="189230" y="3418279"/>
                    </a:cubicBezTo>
                    <a:lnTo>
                      <a:pt x="189230" y="3260899"/>
                    </a:lnTo>
                    <a:cubicBezTo>
                      <a:pt x="189230" y="3153481"/>
                      <a:pt x="193040" y="3057305"/>
                      <a:pt x="187960" y="2993603"/>
                    </a:cubicBezTo>
                    <a:cubicBezTo>
                      <a:pt x="193040" y="3007343"/>
                      <a:pt x="191770" y="2898676"/>
                      <a:pt x="189230" y="2892431"/>
                    </a:cubicBezTo>
                    <a:cubicBezTo>
                      <a:pt x="186690" y="2949887"/>
                      <a:pt x="184150" y="2872446"/>
                      <a:pt x="182880" y="2853710"/>
                    </a:cubicBezTo>
                    <a:cubicBezTo>
                      <a:pt x="177800" y="2837473"/>
                      <a:pt x="181610" y="2894929"/>
                      <a:pt x="177800" y="2878691"/>
                    </a:cubicBezTo>
                    <a:cubicBezTo>
                      <a:pt x="179070" y="2852461"/>
                      <a:pt x="177800" y="2824982"/>
                      <a:pt x="179070" y="2802499"/>
                    </a:cubicBezTo>
                    <a:cubicBezTo>
                      <a:pt x="179070" y="2797503"/>
                      <a:pt x="182880" y="2797503"/>
                      <a:pt x="182880" y="2790009"/>
                    </a:cubicBezTo>
                    <a:cubicBezTo>
                      <a:pt x="185420" y="2760032"/>
                      <a:pt x="181610" y="2721312"/>
                      <a:pt x="185420" y="2713817"/>
                    </a:cubicBezTo>
                    <a:cubicBezTo>
                      <a:pt x="189230" y="2755036"/>
                      <a:pt x="185420" y="2806247"/>
                      <a:pt x="182880" y="2827480"/>
                    </a:cubicBezTo>
                    <a:cubicBezTo>
                      <a:pt x="185420" y="2839971"/>
                      <a:pt x="184150" y="2879940"/>
                      <a:pt x="189230" y="2867450"/>
                    </a:cubicBezTo>
                    <a:cubicBezTo>
                      <a:pt x="187960" y="2831227"/>
                      <a:pt x="190500" y="2834975"/>
                      <a:pt x="190500" y="2803749"/>
                    </a:cubicBezTo>
                    <a:cubicBezTo>
                      <a:pt x="190500" y="2787511"/>
                      <a:pt x="187960" y="2791258"/>
                      <a:pt x="187960" y="2777519"/>
                    </a:cubicBezTo>
                    <a:cubicBezTo>
                      <a:pt x="191770" y="2642622"/>
                      <a:pt x="186690" y="2546445"/>
                      <a:pt x="189230" y="2382820"/>
                    </a:cubicBezTo>
                    <a:cubicBezTo>
                      <a:pt x="189230" y="2365333"/>
                      <a:pt x="186690" y="2370330"/>
                      <a:pt x="186690" y="2356590"/>
                    </a:cubicBezTo>
                    <a:cubicBezTo>
                      <a:pt x="190500" y="2314123"/>
                      <a:pt x="189230" y="2309126"/>
                      <a:pt x="187960" y="2255417"/>
                    </a:cubicBezTo>
                    <a:cubicBezTo>
                      <a:pt x="186690" y="2157992"/>
                      <a:pt x="190500" y="2043079"/>
                      <a:pt x="185420" y="2013102"/>
                    </a:cubicBezTo>
                    <a:cubicBezTo>
                      <a:pt x="189230" y="1979378"/>
                      <a:pt x="184150" y="1945654"/>
                      <a:pt x="185420" y="1898190"/>
                    </a:cubicBezTo>
                    <a:cubicBezTo>
                      <a:pt x="179070" y="1904435"/>
                      <a:pt x="184150" y="1871960"/>
                      <a:pt x="180340" y="1859470"/>
                    </a:cubicBezTo>
                    <a:cubicBezTo>
                      <a:pt x="180340" y="1861968"/>
                      <a:pt x="176530" y="1885700"/>
                      <a:pt x="176530" y="1858221"/>
                    </a:cubicBezTo>
                    <a:cubicBezTo>
                      <a:pt x="177800" y="1819500"/>
                      <a:pt x="175260" y="1808259"/>
                      <a:pt x="179070" y="1782029"/>
                    </a:cubicBezTo>
                    <a:cubicBezTo>
                      <a:pt x="185420" y="1782029"/>
                      <a:pt x="176530" y="1846979"/>
                      <a:pt x="182880" y="1846979"/>
                    </a:cubicBezTo>
                    <a:cubicBezTo>
                      <a:pt x="182880" y="1777033"/>
                      <a:pt x="184150" y="1760795"/>
                      <a:pt x="182880" y="1694596"/>
                    </a:cubicBezTo>
                    <a:cubicBezTo>
                      <a:pt x="184150" y="1697094"/>
                      <a:pt x="185420" y="1714581"/>
                      <a:pt x="185420" y="1682105"/>
                    </a:cubicBezTo>
                    <a:cubicBezTo>
                      <a:pt x="182880" y="1639638"/>
                      <a:pt x="181610" y="1708335"/>
                      <a:pt x="179070" y="1693347"/>
                    </a:cubicBezTo>
                    <a:cubicBezTo>
                      <a:pt x="177800" y="1652128"/>
                      <a:pt x="172720" y="1683354"/>
                      <a:pt x="172720" y="1667117"/>
                    </a:cubicBezTo>
                    <a:cubicBezTo>
                      <a:pt x="175260" y="1638389"/>
                      <a:pt x="176530" y="1648381"/>
                      <a:pt x="179070" y="1655875"/>
                    </a:cubicBezTo>
                    <a:cubicBezTo>
                      <a:pt x="179070" y="1624649"/>
                      <a:pt x="179070" y="1593423"/>
                      <a:pt x="181610" y="1592174"/>
                    </a:cubicBezTo>
                    <a:cubicBezTo>
                      <a:pt x="181610" y="1625898"/>
                      <a:pt x="181610" y="1655875"/>
                      <a:pt x="185420" y="1643385"/>
                    </a:cubicBezTo>
                    <a:cubicBezTo>
                      <a:pt x="186690" y="1610910"/>
                      <a:pt x="182880" y="1597170"/>
                      <a:pt x="182880" y="1565944"/>
                    </a:cubicBezTo>
                    <a:cubicBezTo>
                      <a:pt x="182880" y="1532220"/>
                      <a:pt x="186690" y="1488503"/>
                      <a:pt x="181610" y="1477262"/>
                    </a:cubicBezTo>
                    <a:cubicBezTo>
                      <a:pt x="180340" y="1513484"/>
                      <a:pt x="184150" y="1584680"/>
                      <a:pt x="177800" y="1565944"/>
                    </a:cubicBezTo>
                    <a:cubicBezTo>
                      <a:pt x="179070" y="1509737"/>
                      <a:pt x="179070" y="1449783"/>
                      <a:pt x="176530" y="1387330"/>
                    </a:cubicBezTo>
                    <a:cubicBezTo>
                      <a:pt x="181610" y="1421055"/>
                      <a:pt x="176530" y="1341116"/>
                      <a:pt x="179070" y="1311139"/>
                    </a:cubicBezTo>
                    <a:cubicBezTo>
                      <a:pt x="177800" y="1278663"/>
                      <a:pt x="172720" y="1321131"/>
                      <a:pt x="172720" y="1297399"/>
                    </a:cubicBezTo>
                    <a:cubicBezTo>
                      <a:pt x="171450" y="1236196"/>
                      <a:pt x="179070" y="1266173"/>
                      <a:pt x="176530" y="1208717"/>
                    </a:cubicBezTo>
                    <a:cubicBezTo>
                      <a:pt x="176530" y="1165000"/>
                      <a:pt x="171450" y="1241192"/>
                      <a:pt x="172720" y="1182487"/>
                    </a:cubicBezTo>
                    <a:cubicBezTo>
                      <a:pt x="173990" y="1155008"/>
                      <a:pt x="177800" y="1202472"/>
                      <a:pt x="179070" y="1157506"/>
                    </a:cubicBezTo>
                    <a:cubicBezTo>
                      <a:pt x="179070" y="1172495"/>
                      <a:pt x="179070" y="1187483"/>
                      <a:pt x="181610" y="1183736"/>
                    </a:cubicBezTo>
                    <a:cubicBezTo>
                      <a:pt x="180340" y="1141268"/>
                      <a:pt x="184150" y="1066326"/>
                      <a:pt x="180340" y="1043843"/>
                    </a:cubicBezTo>
                    <a:cubicBezTo>
                      <a:pt x="176530" y="1072571"/>
                      <a:pt x="182880" y="1142517"/>
                      <a:pt x="177800" y="1145016"/>
                    </a:cubicBezTo>
                    <a:cubicBezTo>
                      <a:pt x="179070" y="1080065"/>
                      <a:pt x="177800" y="1041345"/>
                      <a:pt x="172720" y="1030103"/>
                    </a:cubicBezTo>
                    <a:cubicBezTo>
                      <a:pt x="173990" y="940172"/>
                      <a:pt x="172720" y="886463"/>
                      <a:pt x="173990" y="789038"/>
                    </a:cubicBezTo>
                    <a:cubicBezTo>
                      <a:pt x="175260" y="789038"/>
                      <a:pt x="175260" y="799030"/>
                      <a:pt x="176530" y="802777"/>
                    </a:cubicBezTo>
                    <a:cubicBezTo>
                      <a:pt x="175260" y="741574"/>
                      <a:pt x="179070" y="721589"/>
                      <a:pt x="177800" y="662884"/>
                    </a:cubicBezTo>
                    <a:cubicBezTo>
                      <a:pt x="180340" y="666631"/>
                      <a:pt x="180340" y="684118"/>
                      <a:pt x="181610" y="689114"/>
                    </a:cubicBezTo>
                    <a:lnTo>
                      <a:pt x="181610" y="612140"/>
                    </a:lnTo>
                    <a:cubicBezTo>
                      <a:pt x="177800" y="629920"/>
                      <a:pt x="173990" y="613410"/>
                      <a:pt x="175260" y="558800"/>
                    </a:cubicBezTo>
                    <a:lnTo>
                      <a:pt x="181610" y="560070"/>
                    </a:lnTo>
                    <a:lnTo>
                      <a:pt x="181610" y="443230"/>
                    </a:lnTo>
                    <a:cubicBezTo>
                      <a:pt x="181610" y="411480"/>
                      <a:pt x="184150" y="347980"/>
                      <a:pt x="179070" y="351790"/>
                    </a:cubicBezTo>
                    <a:cubicBezTo>
                      <a:pt x="177800" y="394970"/>
                      <a:pt x="180340" y="472440"/>
                      <a:pt x="177800" y="494030"/>
                    </a:cubicBezTo>
                    <a:cubicBezTo>
                      <a:pt x="177800" y="421640"/>
                      <a:pt x="173990" y="478790"/>
                      <a:pt x="172720" y="505460"/>
                    </a:cubicBezTo>
                    <a:cubicBezTo>
                      <a:pt x="166370" y="474980"/>
                      <a:pt x="170180" y="473710"/>
                      <a:pt x="171450" y="427990"/>
                    </a:cubicBezTo>
                    <a:cubicBezTo>
                      <a:pt x="176530" y="403860"/>
                      <a:pt x="173990" y="402590"/>
                      <a:pt x="175260" y="374650"/>
                    </a:cubicBezTo>
                    <a:close/>
                    <a:moveTo>
                      <a:pt x="218440" y="1392327"/>
                    </a:moveTo>
                    <a:cubicBezTo>
                      <a:pt x="217170" y="1402319"/>
                      <a:pt x="217170" y="1414809"/>
                      <a:pt x="217170" y="1431047"/>
                    </a:cubicBezTo>
                    <a:cubicBezTo>
                      <a:pt x="215900" y="1428549"/>
                      <a:pt x="215900" y="1422304"/>
                      <a:pt x="214630" y="1411062"/>
                    </a:cubicBezTo>
                    <a:cubicBezTo>
                      <a:pt x="214630" y="1417308"/>
                      <a:pt x="214630" y="1423553"/>
                      <a:pt x="213360" y="1428549"/>
                    </a:cubicBezTo>
                    <a:lnTo>
                      <a:pt x="213360" y="1417308"/>
                    </a:lnTo>
                    <a:cubicBezTo>
                      <a:pt x="214630" y="1406066"/>
                      <a:pt x="218440" y="1361100"/>
                      <a:pt x="218440" y="1392327"/>
                    </a:cubicBezTo>
                    <a:close/>
                    <a:moveTo>
                      <a:pt x="208280" y="3859192"/>
                    </a:moveTo>
                    <a:cubicBezTo>
                      <a:pt x="208280" y="3904158"/>
                      <a:pt x="207010" y="3932886"/>
                      <a:pt x="203200" y="3944127"/>
                    </a:cubicBezTo>
                    <a:cubicBezTo>
                      <a:pt x="203200" y="3906656"/>
                      <a:pt x="204470" y="3879177"/>
                      <a:pt x="205740" y="3855445"/>
                    </a:cubicBezTo>
                    <a:cubicBezTo>
                      <a:pt x="207010" y="3856694"/>
                      <a:pt x="208280" y="3856694"/>
                      <a:pt x="208280" y="3859192"/>
                    </a:cubicBezTo>
                    <a:close/>
                    <a:moveTo>
                      <a:pt x="208280" y="3287129"/>
                    </a:moveTo>
                    <a:lnTo>
                      <a:pt x="208280" y="3350831"/>
                    </a:lnTo>
                    <a:cubicBezTo>
                      <a:pt x="203200" y="3362072"/>
                      <a:pt x="203200" y="3273390"/>
                      <a:pt x="208280" y="3287129"/>
                    </a:cubicBezTo>
                    <a:close/>
                    <a:moveTo>
                      <a:pt x="208280" y="2090543"/>
                    </a:moveTo>
                    <a:cubicBezTo>
                      <a:pt x="205740" y="2078053"/>
                      <a:pt x="205740" y="2050574"/>
                      <a:pt x="205740" y="2013102"/>
                    </a:cubicBezTo>
                    <a:cubicBezTo>
                      <a:pt x="208280" y="2043079"/>
                      <a:pt x="208280" y="1998114"/>
                      <a:pt x="212090" y="2000612"/>
                    </a:cubicBezTo>
                    <a:lnTo>
                      <a:pt x="212090" y="2046827"/>
                    </a:lnTo>
                    <a:cubicBezTo>
                      <a:pt x="209550" y="2058068"/>
                      <a:pt x="207010" y="2063064"/>
                      <a:pt x="208280" y="2090543"/>
                    </a:cubicBezTo>
                    <a:close/>
                    <a:moveTo>
                      <a:pt x="200660" y="4201431"/>
                    </a:moveTo>
                    <a:lnTo>
                      <a:pt x="200660" y="4208925"/>
                    </a:lnTo>
                    <a:cubicBezTo>
                      <a:pt x="200660" y="4208925"/>
                      <a:pt x="199390" y="4211423"/>
                      <a:pt x="199390" y="4217668"/>
                    </a:cubicBezTo>
                    <a:cubicBezTo>
                      <a:pt x="199390" y="4248894"/>
                      <a:pt x="201930" y="4248894"/>
                      <a:pt x="203200" y="4271378"/>
                    </a:cubicBezTo>
                    <a:lnTo>
                      <a:pt x="203200" y="4297607"/>
                    </a:lnTo>
                    <a:cubicBezTo>
                      <a:pt x="201930" y="4287615"/>
                      <a:pt x="200660" y="4308849"/>
                      <a:pt x="199390" y="4306351"/>
                    </a:cubicBezTo>
                    <a:cubicBezTo>
                      <a:pt x="199390" y="4300106"/>
                      <a:pt x="200660" y="4262634"/>
                      <a:pt x="199390" y="4261385"/>
                    </a:cubicBezTo>
                    <a:cubicBezTo>
                      <a:pt x="199390" y="4281370"/>
                      <a:pt x="198120" y="4282619"/>
                      <a:pt x="196850" y="4286366"/>
                    </a:cubicBezTo>
                    <a:cubicBezTo>
                      <a:pt x="196850" y="4275125"/>
                      <a:pt x="195580" y="4263883"/>
                      <a:pt x="195580" y="4252642"/>
                    </a:cubicBezTo>
                    <a:cubicBezTo>
                      <a:pt x="195580" y="4211423"/>
                      <a:pt x="195580" y="4167707"/>
                      <a:pt x="194310" y="4125239"/>
                    </a:cubicBezTo>
                    <a:cubicBezTo>
                      <a:pt x="195580" y="4074028"/>
                      <a:pt x="195580" y="3992840"/>
                      <a:pt x="199390" y="3970358"/>
                    </a:cubicBezTo>
                    <a:cubicBezTo>
                      <a:pt x="199390" y="3982848"/>
                      <a:pt x="200660" y="3995338"/>
                      <a:pt x="200660" y="4004081"/>
                    </a:cubicBezTo>
                    <a:lnTo>
                      <a:pt x="200660" y="3997837"/>
                    </a:lnTo>
                    <a:cubicBezTo>
                      <a:pt x="200660" y="4031561"/>
                      <a:pt x="200660" y="4066534"/>
                      <a:pt x="199390" y="4099009"/>
                    </a:cubicBezTo>
                    <a:cubicBezTo>
                      <a:pt x="201930" y="4127737"/>
                      <a:pt x="203200" y="4084020"/>
                      <a:pt x="203200" y="4112748"/>
                    </a:cubicBezTo>
                    <a:cubicBezTo>
                      <a:pt x="203200" y="4140228"/>
                      <a:pt x="200660" y="4156465"/>
                      <a:pt x="200660" y="4201431"/>
                    </a:cubicBezTo>
                    <a:close/>
                    <a:moveTo>
                      <a:pt x="195580" y="3694318"/>
                    </a:moveTo>
                    <a:cubicBezTo>
                      <a:pt x="196850" y="3701813"/>
                      <a:pt x="196850" y="3718050"/>
                      <a:pt x="196850" y="3738035"/>
                    </a:cubicBezTo>
                    <a:cubicBezTo>
                      <a:pt x="195580" y="3734288"/>
                      <a:pt x="195580" y="3746778"/>
                      <a:pt x="195580" y="3760518"/>
                    </a:cubicBezTo>
                    <a:cubicBezTo>
                      <a:pt x="194310" y="3756771"/>
                      <a:pt x="195580" y="3701813"/>
                      <a:pt x="195580" y="3694318"/>
                    </a:cubicBezTo>
                    <a:close/>
                    <a:moveTo>
                      <a:pt x="184150" y="3409536"/>
                    </a:moveTo>
                    <a:cubicBezTo>
                      <a:pt x="185420" y="3412034"/>
                      <a:pt x="186690" y="3407038"/>
                      <a:pt x="186690" y="3397045"/>
                    </a:cubicBezTo>
                    <a:cubicBezTo>
                      <a:pt x="187960" y="3389551"/>
                      <a:pt x="187960" y="3485727"/>
                      <a:pt x="184150" y="3473237"/>
                    </a:cubicBezTo>
                    <a:cubicBezTo>
                      <a:pt x="185420" y="3434517"/>
                      <a:pt x="185420" y="3449505"/>
                      <a:pt x="184150" y="3409536"/>
                    </a:cubicBezTo>
                    <a:close/>
                    <a:moveTo>
                      <a:pt x="187960" y="3207190"/>
                    </a:moveTo>
                    <a:cubicBezTo>
                      <a:pt x="186690" y="3205941"/>
                      <a:pt x="186690" y="3203443"/>
                      <a:pt x="186690" y="3200945"/>
                    </a:cubicBezTo>
                    <a:lnTo>
                      <a:pt x="186690" y="3183459"/>
                    </a:lnTo>
                    <a:lnTo>
                      <a:pt x="189230" y="3183459"/>
                    </a:lnTo>
                    <a:lnTo>
                      <a:pt x="189230" y="3157229"/>
                    </a:lnTo>
                    <a:cubicBezTo>
                      <a:pt x="190500" y="3183459"/>
                      <a:pt x="187960" y="3189704"/>
                      <a:pt x="187960" y="3207190"/>
                    </a:cubicBezTo>
                    <a:close/>
                    <a:moveTo>
                      <a:pt x="186690" y="3067297"/>
                    </a:moveTo>
                    <a:lnTo>
                      <a:pt x="186690" y="3071044"/>
                    </a:lnTo>
                    <a:lnTo>
                      <a:pt x="186690" y="3067297"/>
                    </a:lnTo>
                    <a:close/>
                    <a:moveTo>
                      <a:pt x="182880" y="2289142"/>
                    </a:moveTo>
                    <a:cubicBezTo>
                      <a:pt x="180340" y="2276651"/>
                      <a:pt x="180340" y="2249172"/>
                      <a:pt x="180340" y="2212950"/>
                    </a:cubicBezTo>
                    <a:lnTo>
                      <a:pt x="185420" y="2214199"/>
                    </a:lnTo>
                    <a:cubicBezTo>
                      <a:pt x="186690" y="2251670"/>
                      <a:pt x="182880" y="2252919"/>
                      <a:pt x="182880" y="2289142"/>
                    </a:cubicBezTo>
                    <a:close/>
                    <a:moveTo>
                      <a:pt x="123190" y="2886186"/>
                    </a:moveTo>
                    <a:lnTo>
                      <a:pt x="123190" y="2891182"/>
                    </a:lnTo>
                    <a:cubicBezTo>
                      <a:pt x="123190" y="2899925"/>
                      <a:pt x="123190" y="2916163"/>
                      <a:pt x="121920" y="2927404"/>
                    </a:cubicBezTo>
                    <a:lnTo>
                      <a:pt x="121920" y="2914914"/>
                    </a:lnTo>
                    <a:lnTo>
                      <a:pt x="121920" y="2906170"/>
                    </a:lnTo>
                    <a:cubicBezTo>
                      <a:pt x="123190" y="2899925"/>
                      <a:pt x="123190" y="2892431"/>
                      <a:pt x="123190" y="2886186"/>
                    </a:cubicBezTo>
                    <a:close/>
                    <a:moveTo>
                      <a:pt x="121920" y="2877442"/>
                    </a:moveTo>
                    <a:lnTo>
                      <a:pt x="121920" y="2896178"/>
                    </a:lnTo>
                    <a:cubicBezTo>
                      <a:pt x="120650" y="2891182"/>
                      <a:pt x="120650" y="2887435"/>
                      <a:pt x="121920" y="2877442"/>
                    </a:cubicBezTo>
                    <a:close/>
                    <a:moveTo>
                      <a:pt x="107950" y="2989856"/>
                    </a:moveTo>
                    <a:cubicBezTo>
                      <a:pt x="105410" y="3001098"/>
                      <a:pt x="104140" y="3014837"/>
                      <a:pt x="101600" y="3022332"/>
                    </a:cubicBezTo>
                    <a:lnTo>
                      <a:pt x="101600" y="2988607"/>
                    </a:lnTo>
                    <a:cubicBezTo>
                      <a:pt x="102870" y="2986109"/>
                      <a:pt x="105410" y="2991105"/>
                      <a:pt x="107950" y="2989856"/>
                    </a:cubicBezTo>
                    <a:close/>
                    <a:moveTo>
                      <a:pt x="100330" y="2951136"/>
                    </a:moveTo>
                    <a:lnTo>
                      <a:pt x="100330" y="2876193"/>
                    </a:lnTo>
                    <a:cubicBezTo>
                      <a:pt x="101600" y="2873695"/>
                      <a:pt x="101600" y="2873695"/>
                      <a:pt x="102870" y="2874944"/>
                    </a:cubicBezTo>
                    <a:cubicBezTo>
                      <a:pt x="102870" y="2896178"/>
                      <a:pt x="104140" y="2908668"/>
                      <a:pt x="105410" y="2913665"/>
                    </a:cubicBezTo>
                    <a:cubicBezTo>
                      <a:pt x="105410" y="2932400"/>
                      <a:pt x="104140" y="2952385"/>
                      <a:pt x="100330" y="2951136"/>
                    </a:cubicBezTo>
                    <a:close/>
                    <a:moveTo>
                      <a:pt x="105410" y="2429035"/>
                    </a:moveTo>
                    <a:cubicBezTo>
                      <a:pt x="101600" y="2404054"/>
                      <a:pt x="106680" y="2374077"/>
                      <a:pt x="104140" y="2340352"/>
                    </a:cubicBezTo>
                    <a:cubicBezTo>
                      <a:pt x="109220" y="2341602"/>
                      <a:pt x="107950" y="2412797"/>
                      <a:pt x="105410" y="2429035"/>
                    </a:cubicBezTo>
                    <a:close/>
                    <a:moveTo>
                      <a:pt x="92710" y="1113789"/>
                    </a:moveTo>
                    <a:cubicBezTo>
                      <a:pt x="93980" y="1115038"/>
                      <a:pt x="95250" y="1116288"/>
                      <a:pt x="95250" y="1130027"/>
                    </a:cubicBezTo>
                    <a:cubicBezTo>
                      <a:pt x="96520" y="1173744"/>
                      <a:pt x="93980" y="1197475"/>
                      <a:pt x="96520" y="1219958"/>
                    </a:cubicBezTo>
                    <a:cubicBezTo>
                      <a:pt x="96520" y="1204970"/>
                      <a:pt x="96520" y="1189981"/>
                      <a:pt x="99060" y="1194977"/>
                    </a:cubicBezTo>
                    <a:cubicBezTo>
                      <a:pt x="99060" y="1238694"/>
                      <a:pt x="96520" y="1263675"/>
                      <a:pt x="95250" y="1296150"/>
                    </a:cubicBezTo>
                    <a:cubicBezTo>
                      <a:pt x="99060" y="1353606"/>
                      <a:pt x="97790" y="1394825"/>
                      <a:pt x="95250" y="1448534"/>
                    </a:cubicBezTo>
                    <a:cubicBezTo>
                      <a:pt x="96520" y="1449783"/>
                      <a:pt x="97790" y="1452281"/>
                      <a:pt x="97790" y="1474764"/>
                    </a:cubicBezTo>
                    <a:cubicBezTo>
                      <a:pt x="97790" y="1494748"/>
                      <a:pt x="93980" y="1484756"/>
                      <a:pt x="95250" y="1512235"/>
                    </a:cubicBezTo>
                    <a:cubicBezTo>
                      <a:pt x="101600" y="1505990"/>
                      <a:pt x="96520" y="1557201"/>
                      <a:pt x="96520" y="1563446"/>
                    </a:cubicBezTo>
                    <a:cubicBezTo>
                      <a:pt x="96520" y="1565944"/>
                      <a:pt x="99060" y="1597170"/>
                      <a:pt x="99060" y="1602166"/>
                    </a:cubicBezTo>
                    <a:cubicBezTo>
                      <a:pt x="99060" y="1625898"/>
                      <a:pt x="96520" y="1642136"/>
                      <a:pt x="99060" y="1653377"/>
                    </a:cubicBezTo>
                    <a:cubicBezTo>
                      <a:pt x="101600" y="1665868"/>
                      <a:pt x="104140" y="1615906"/>
                      <a:pt x="104140" y="1654626"/>
                    </a:cubicBezTo>
                    <a:cubicBezTo>
                      <a:pt x="104140" y="1667117"/>
                      <a:pt x="105410" y="1669615"/>
                      <a:pt x="105410" y="1679607"/>
                    </a:cubicBezTo>
                    <a:cubicBezTo>
                      <a:pt x="101600" y="1709584"/>
                      <a:pt x="99060" y="1640887"/>
                      <a:pt x="97790" y="1690849"/>
                    </a:cubicBezTo>
                    <a:cubicBezTo>
                      <a:pt x="97790" y="1662121"/>
                      <a:pt x="97790" y="1643385"/>
                      <a:pt x="95250" y="1639638"/>
                    </a:cubicBezTo>
                    <a:cubicBezTo>
                      <a:pt x="96520" y="1663370"/>
                      <a:pt x="93980" y="1705837"/>
                      <a:pt x="95250" y="1728320"/>
                    </a:cubicBezTo>
                    <a:cubicBezTo>
                      <a:pt x="96520" y="1738312"/>
                      <a:pt x="97790" y="1723324"/>
                      <a:pt x="97790" y="1742059"/>
                    </a:cubicBezTo>
                    <a:cubicBezTo>
                      <a:pt x="97790" y="1764542"/>
                      <a:pt x="96520" y="1785776"/>
                      <a:pt x="96520" y="1793270"/>
                    </a:cubicBezTo>
                    <a:cubicBezTo>
                      <a:pt x="96520" y="1815753"/>
                      <a:pt x="97790" y="1836987"/>
                      <a:pt x="97790" y="1856972"/>
                    </a:cubicBezTo>
                    <a:cubicBezTo>
                      <a:pt x="97790" y="1896941"/>
                      <a:pt x="95250" y="1940658"/>
                      <a:pt x="95250" y="1983125"/>
                    </a:cubicBezTo>
                    <a:cubicBezTo>
                      <a:pt x="95250" y="1945654"/>
                      <a:pt x="93980" y="1909432"/>
                      <a:pt x="93980" y="1873209"/>
                    </a:cubicBezTo>
                    <a:cubicBezTo>
                      <a:pt x="93980" y="1850726"/>
                      <a:pt x="95250" y="1846979"/>
                      <a:pt x="95250" y="1825745"/>
                    </a:cubicBezTo>
                    <a:cubicBezTo>
                      <a:pt x="95250" y="1802014"/>
                      <a:pt x="93980" y="1784527"/>
                      <a:pt x="93980" y="1765791"/>
                    </a:cubicBezTo>
                    <a:cubicBezTo>
                      <a:pt x="91440" y="1538465"/>
                      <a:pt x="91440" y="1314886"/>
                      <a:pt x="92710" y="1113789"/>
                    </a:cubicBezTo>
                    <a:close/>
                    <a:moveTo>
                      <a:pt x="96520" y="2083049"/>
                    </a:moveTo>
                    <a:lnTo>
                      <a:pt x="96520" y="2024344"/>
                    </a:lnTo>
                    <a:cubicBezTo>
                      <a:pt x="96520" y="2010604"/>
                      <a:pt x="97790" y="1993118"/>
                      <a:pt x="97790" y="1996865"/>
                    </a:cubicBezTo>
                    <a:cubicBezTo>
                      <a:pt x="99060" y="2021846"/>
                      <a:pt x="97790" y="2048076"/>
                      <a:pt x="96520" y="2083049"/>
                    </a:cubicBezTo>
                    <a:close/>
                    <a:moveTo>
                      <a:pt x="96520" y="2135509"/>
                    </a:moveTo>
                    <a:lnTo>
                      <a:pt x="96520" y="2141754"/>
                    </a:lnTo>
                    <a:lnTo>
                      <a:pt x="96520" y="2129264"/>
                    </a:lnTo>
                    <a:lnTo>
                      <a:pt x="96520" y="2135509"/>
                    </a:lnTo>
                    <a:close/>
                    <a:moveTo>
                      <a:pt x="96520" y="7087976"/>
                    </a:moveTo>
                    <a:lnTo>
                      <a:pt x="96520" y="7104213"/>
                    </a:lnTo>
                    <a:lnTo>
                      <a:pt x="96520" y="7085478"/>
                    </a:lnTo>
                    <a:cubicBezTo>
                      <a:pt x="95250" y="7085478"/>
                      <a:pt x="96520" y="7086727"/>
                      <a:pt x="96520" y="7087976"/>
                    </a:cubicBezTo>
                    <a:close/>
                    <a:moveTo>
                      <a:pt x="99060" y="2225440"/>
                    </a:moveTo>
                    <a:cubicBezTo>
                      <a:pt x="99060" y="2225440"/>
                      <a:pt x="99060" y="2231686"/>
                      <a:pt x="97790" y="2237931"/>
                    </a:cubicBezTo>
                    <a:lnTo>
                      <a:pt x="97790" y="2240429"/>
                    </a:lnTo>
                    <a:lnTo>
                      <a:pt x="97790" y="2197961"/>
                    </a:lnTo>
                    <a:cubicBezTo>
                      <a:pt x="97790" y="2207954"/>
                      <a:pt x="99060" y="2216697"/>
                      <a:pt x="99060" y="2225440"/>
                    </a:cubicBezTo>
                    <a:close/>
                    <a:moveTo>
                      <a:pt x="95250" y="6906864"/>
                    </a:moveTo>
                    <a:cubicBezTo>
                      <a:pt x="95250" y="6925600"/>
                      <a:pt x="93980" y="6944335"/>
                      <a:pt x="93980" y="6959324"/>
                    </a:cubicBezTo>
                    <a:cubicBezTo>
                      <a:pt x="93980" y="6960573"/>
                      <a:pt x="93980" y="6959324"/>
                      <a:pt x="92710" y="6959324"/>
                    </a:cubicBezTo>
                    <a:cubicBezTo>
                      <a:pt x="92710" y="6955577"/>
                      <a:pt x="92710" y="6951830"/>
                      <a:pt x="93980" y="6949332"/>
                    </a:cubicBezTo>
                    <a:cubicBezTo>
                      <a:pt x="93980" y="6928098"/>
                      <a:pt x="92710" y="6914359"/>
                      <a:pt x="92710" y="6884382"/>
                    </a:cubicBezTo>
                    <a:cubicBezTo>
                      <a:pt x="93980" y="6876888"/>
                      <a:pt x="95250" y="6871891"/>
                      <a:pt x="96520" y="6871891"/>
                    </a:cubicBezTo>
                    <a:cubicBezTo>
                      <a:pt x="96520" y="6881883"/>
                      <a:pt x="95250" y="6878136"/>
                      <a:pt x="95250" y="6894374"/>
                    </a:cubicBezTo>
                    <a:cubicBezTo>
                      <a:pt x="92710" y="6910612"/>
                      <a:pt x="93980" y="6915608"/>
                      <a:pt x="95250" y="6906864"/>
                    </a:cubicBezTo>
                    <a:close/>
                    <a:moveTo>
                      <a:pt x="90170" y="6855653"/>
                    </a:moveTo>
                    <a:lnTo>
                      <a:pt x="90170" y="6809439"/>
                    </a:lnTo>
                    <a:cubicBezTo>
                      <a:pt x="90170" y="6811937"/>
                      <a:pt x="91440" y="6813186"/>
                      <a:pt x="91440" y="6814435"/>
                    </a:cubicBezTo>
                    <a:lnTo>
                      <a:pt x="91440" y="6858151"/>
                    </a:lnTo>
                    <a:cubicBezTo>
                      <a:pt x="91440" y="6856903"/>
                      <a:pt x="91440" y="6856903"/>
                      <a:pt x="90170" y="6855653"/>
                    </a:cubicBezTo>
                    <a:close/>
                    <a:moveTo>
                      <a:pt x="91440" y="6886880"/>
                    </a:moveTo>
                    <a:lnTo>
                      <a:pt x="91440" y="6946834"/>
                    </a:lnTo>
                    <a:cubicBezTo>
                      <a:pt x="90170" y="6935592"/>
                      <a:pt x="90170" y="6921853"/>
                      <a:pt x="88900" y="6944336"/>
                    </a:cubicBezTo>
                    <a:cubicBezTo>
                      <a:pt x="87630" y="6939340"/>
                      <a:pt x="88900" y="6908114"/>
                      <a:pt x="91440" y="6886880"/>
                    </a:cubicBezTo>
                    <a:close/>
                    <a:moveTo>
                      <a:pt x="80010" y="5033295"/>
                    </a:moveTo>
                    <a:lnTo>
                      <a:pt x="80010" y="5047035"/>
                    </a:lnTo>
                    <a:cubicBezTo>
                      <a:pt x="80010" y="5050782"/>
                      <a:pt x="80010" y="5053280"/>
                      <a:pt x="78740" y="5054529"/>
                    </a:cubicBezTo>
                    <a:cubicBezTo>
                      <a:pt x="80010" y="5047035"/>
                      <a:pt x="80010" y="5039541"/>
                      <a:pt x="80010" y="5033295"/>
                    </a:cubicBezTo>
                    <a:close/>
                    <a:moveTo>
                      <a:pt x="74930" y="6086241"/>
                    </a:moveTo>
                    <a:cubicBezTo>
                      <a:pt x="76200" y="6028785"/>
                      <a:pt x="77470" y="5975076"/>
                      <a:pt x="77470" y="5918869"/>
                    </a:cubicBezTo>
                    <a:cubicBezTo>
                      <a:pt x="78740" y="5731512"/>
                      <a:pt x="77470" y="5491695"/>
                      <a:pt x="78740" y="5355549"/>
                    </a:cubicBezTo>
                    <a:lnTo>
                      <a:pt x="78740" y="5110736"/>
                    </a:lnTo>
                    <a:cubicBezTo>
                      <a:pt x="80010" y="5119480"/>
                      <a:pt x="82550" y="5130721"/>
                      <a:pt x="82550" y="5149457"/>
                    </a:cubicBezTo>
                    <a:cubicBezTo>
                      <a:pt x="82550" y="5164446"/>
                      <a:pt x="82550" y="5180683"/>
                      <a:pt x="83820" y="5186928"/>
                    </a:cubicBezTo>
                    <a:cubicBezTo>
                      <a:pt x="83820" y="5236890"/>
                      <a:pt x="85090" y="5286852"/>
                      <a:pt x="85090" y="5336814"/>
                    </a:cubicBezTo>
                    <a:cubicBezTo>
                      <a:pt x="83820" y="5341810"/>
                      <a:pt x="82550" y="5355549"/>
                      <a:pt x="82550" y="5375534"/>
                    </a:cubicBezTo>
                    <a:lnTo>
                      <a:pt x="85090" y="5375534"/>
                    </a:lnTo>
                    <a:lnTo>
                      <a:pt x="85090" y="5420500"/>
                    </a:lnTo>
                    <a:cubicBezTo>
                      <a:pt x="85090" y="5414255"/>
                      <a:pt x="83820" y="5406760"/>
                      <a:pt x="83820" y="5420500"/>
                    </a:cubicBezTo>
                    <a:cubicBezTo>
                      <a:pt x="82550" y="5418002"/>
                      <a:pt x="85090" y="5401764"/>
                      <a:pt x="83820" y="5376783"/>
                    </a:cubicBezTo>
                    <a:cubicBezTo>
                      <a:pt x="82550" y="5415504"/>
                      <a:pt x="82550" y="5472960"/>
                      <a:pt x="81280" y="5511680"/>
                    </a:cubicBezTo>
                    <a:cubicBezTo>
                      <a:pt x="82550" y="5606608"/>
                      <a:pt x="78740" y="5751497"/>
                      <a:pt x="81280" y="5823942"/>
                    </a:cubicBezTo>
                    <a:cubicBezTo>
                      <a:pt x="82550" y="5788968"/>
                      <a:pt x="81280" y="5712777"/>
                      <a:pt x="85090" y="5700286"/>
                    </a:cubicBezTo>
                    <a:cubicBezTo>
                      <a:pt x="88900" y="5722769"/>
                      <a:pt x="83820" y="5766486"/>
                      <a:pt x="86360" y="5777727"/>
                    </a:cubicBezTo>
                    <a:cubicBezTo>
                      <a:pt x="87630" y="5727765"/>
                      <a:pt x="85090" y="5707781"/>
                      <a:pt x="88900" y="5687796"/>
                    </a:cubicBezTo>
                    <a:cubicBezTo>
                      <a:pt x="88900" y="5702784"/>
                      <a:pt x="90170" y="5697788"/>
                      <a:pt x="90170" y="5710279"/>
                    </a:cubicBezTo>
                    <a:cubicBezTo>
                      <a:pt x="88900" y="5751497"/>
                      <a:pt x="87630" y="5797712"/>
                      <a:pt x="86360" y="5801459"/>
                    </a:cubicBezTo>
                    <a:cubicBezTo>
                      <a:pt x="87630" y="5805206"/>
                      <a:pt x="83820" y="5833934"/>
                      <a:pt x="86360" y="5833934"/>
                    </a:cubicBezTo>
                    <a:cubicBezTo>
                      <a:pt x="86360" y="5817696"/>
                      <a:pt x="88900" y="5817696"/>
                      <a:pt x="90170" y="5810202"/>
                    </a:cubicBezTo>
                    <a:lnTo>
                      <a:pt x="90170" y="5746501"/>
                    </a:lnTo>
                    <a:cubicBezTo>
                      <a:pt x="90170" y="5752746"/>
                      <a:pt x="90170" y="5757742"/>
                      <a:pt x="91440" y="5761489"/>
                    </a:cubicBezTo>
                    <a:cubicBezTo>
                      <a:pt x="91440" y="5750248"/>
                      <a:pt x="92710" y="5734010"/>
                      <a:pt x="92710" y="5717773"/>
                    </a:cubicBezTo>
                    <a:cubicBezTo>
                      <a:pt x="95250" y="5795214"/>
                      <a:pt x="92710" y="5860164"/>
                      <a:pt x="96520" y="5920118"/>
                    </a:cubicBezTo>
                    <a:cubicBezTo>
                      <a:pt x="95250" y="5930110"/>
                      <a:pt x="93980" y="6001306"/>
                      <a:pt x="95250" y="6021291"/>
                    </a:cubicBezTo>
                    <a:cubicBezTo>
                      <a:pt x="95250" y="6001306"/>
                      <a:pt x="95250" y="5995061"/>
                      <a:pt x="97790" y="5998808"/>
                    </a:cubicBezTo>
                    <a:cubicBezTo>
                      <a:pt x="97790" y="6038777"/>
                      <a:pt x="96520" y="6075000"/>
                      <a:pt x="96520" y="6108724"/>
                    </a:cubicBezTo>
                    <a:lnTo>
                      <a:pt x="96520" y="6107475"/>
                    </a:lnTo>
                    <a:lnTo>
                      <a:pt x="96520" y="6132456"/>
                    </a:lnTo>
                    <a:cubicBezTo>
                      <a:pt x="95250" y="6224885"/>
                      <a:pt x="95250" y="6301077"/>
                      <a:pt x="95250" y="6402250"/>
                    </a:cubicBezTo>
                    <a:cubicBezTo>
                      <a:pt x="92710" y="6362281"/>
                      <a:pt x="93980" y="6339798"/>
                      <a:pt x="92710" y="6291085"/>
                    </a:cubicBezTo>
                    <a:cubicBezTo>
                      <a:pt x="91440" y="6313568"/>
                      <a:pt x="91440" y="6349790"/>
                      <a:pt x="88900" y="6358534"/>
                    </a:cubicBezTo>
                    <a:cubicBezTo>
                      <a:pt x="87630" y="6321062"/>
                      <a:pt x="86360" y="6291085"/>
                      <a:pt x="83820" y="6292334"/>
                    </a:cubicBezTo>
                    <a:cubicBezTo>
                      <a:pt x="83820" y="6231131"/>
                      <a:pt x="81280" y="6192410"/>
                      <a:pt x="82550" y="6124962"/>
                    </a:cubicBezTo>
                    <a:cubicBezTo>
                      <a:pt x="80010" y="6149943"/>
                      <a:pt x="81280" y="6201154"/>
                      <a:pt x="82550" y="6237376"/>
                    </a:cubicBezTo>
                    <a:cubicBezTo>
                      <a:pt x="81280" y="6237376"/>
                      <a:pt x="81280" y="6246119"/>
                      <a:pt x="81280" y="6248617"/>
                    </a:cubicBezTo>
                    <a:cubicBezTo>
                      <a:pt x="80010" y="6226135"/>
                      <a:pt x="78740" y="6217391"/>
                      <a:pt x="76200" y="6217391"/>
                    </a:cubicBezTo>
                    <a:cubicBezTo>
                      <a:pt x="73660" y="6172425"/>
                      <a:pt x="73660" y="6126211"/>
                      <a:pt x="74930" y="6086241"/>
                    </a:cubicBezTo>
                    <a:close/>
                    <a:moveTo>
                      <a:pt x="86360" y="6679538"/>
                    </a:moveTo>
                    <a:cubicBezTo>
                      <a:pt x="86360" y="6693278"/>
                      <a:pt x="85090" y="6709515"/>
                      <a:pt x="82550" y="6702021"/>
                    </a:cubicBezTo>
                    <a:cubicBezTo>
                      <a:pt x="85090" y="6688281"/>
                      <a:pt x="85090" y="6672043"/>
                      <a:pt x="85090" y="6657055"/>
                    </a:cubicBezTo>
                    <a:cubicBezTo>
                      <a:pt x="85090" y="6663301"/>
                      <a:pt x="86360" y="6670795"/>
                      <a:pt x="86360" y="6679538"/>
                    </a:cubicBezTo>
                    <a:close/>
                    <a:moveTo>
                      <a:pt x="46990" y="7976048"/>
                    </a:moveTo>
                    <a:cubicBezTo>
                      <a:pt x="45720" y="8023511"/>
                      <a:pt x="41910" y="8032254"/>
                      <a:pt x="41910" y="7966055"/>
                    </a:cubicBezTo>
                    <a:cubicBezTo>
                      <a:pt x="41910" y="7968553"/>
                      <a:pt x="41910" y="7977296"/>
                      <a:pt x="43180" y="7977296"/>
                    </a:cubicBezTo>
                    <a:cubicBezTo>
                      <a:pt x="43180" y="7834905"/>
                      <a:pt x="41910" y="7819917"/>
                      <a:pt x="40640" y="7698759"/>
                    </a:cubicBezTo>
                    <a:cubicBezTo>
                      <a:pt x="46990" y="7651295"/>
                      <a:pt x="45720" y="7911097"/>
                      <a:pt x="46990" y="7976048"/>
                    </a:cubicBezTo>
                    <a:close/>
                    <a:moveTo>
                      <a:pt x="44450" y="8507003"/>
                    </a:moveTo>
                    <a:cubicBezTo>
                      <a:pt x="45720" y="8528593"/>
                      <a:pt x="45720" y="8564153"/>
                      <a:pt x="45720" y="8608603"/>
                    </a:cubicBezTo>
                    <a:cubicBezTo>
                      <a:pt x="41910" y="8613683"/>
                      <a:pt x="45720" y="8556533"/>
                      <a:pt x="44450" y="8507003"/>
                    </a:cubicBezTo>
                    <a:close/>
                    <a:moveTo>
                      <a:pt x="43180" y="8032254"/>
                    </a:moveTo>
                    <a:cubicBezTo>
                      <a:pt x="44450" y="8028507"/>
                      <a:pt x="44450" y="8054737"/>
                      <a:pt x="45720" y="8075971"/>
                    </a:cubicBezTo>
                    <a:cubicBezTo>
                      <a:pt x="44450" y="8075971"/>
                      <a:pt x="41910" y="8052239"/>
                      <a:pt x="43180" y="8032254"/>
                    </a:cubicBezTo>
                    <a:close/>
                    <a:moveTo>
                      <a:pt x="36830" y="393700"/>
                    </a:moveTo>
                    <a:lnTo>
                      <a:pt x="36830" y="369570"/>
                    </a:lnTo>
                    <a:lnTo>
                      <a:pt x="39370" y="369570"/>
                    </a:lnTo>
                    <a:lnTo>
                      <a:pt x="39370" y="393700"/>
                    </a:lnTo>
                    <a:lnTo>
                      <a:pt x="36830" y="393700"/>
                    </a:lnTo>
                    <a:close/>
                    <a:moveTo>
                      <a:pt x="35560" y="5284354"/>
                    </a:moveTo>
                    <a:lnTo>
                      <a:pt x="35560" y="5308086"/>
                    </a:lnTo>
                    <a:cubicBezTo>
                      <a:pt x="35560" y="5294346"/>
                      <a:pt x="34290" y="5299342"/>
                      <a:pt x="34290" y="5286852"/>
                    </a:cubicBezTo>
                    <a:cubicBezTo>
                      <a:pt x="34290" y="5285603"/>
                      <a:pt x="35560" y="5286852"/>
                      <a:pt x="35560" y="5284354"/>
                    </a:cubicBezTo>
                    <a:close/>
                    <a:moveTo>
                      <a:pt x="31750" y="7901105"/>
                    </a:moveTo>
                    <a:cubicBezTo>
                      <a:pt x="30480" y="7893610"/>
                      <a:pt x="30480" y="7864882"/>
                      <a:pt x="27940" y="7857388"/>
                    </a:cubicBezTo>
                    <a:cubicBezTo>
                      <a:pt x="30480" y="7842399"/>
                      <a:pt x="27940" y="7761212"/>
                      <a:pt x="30480" y="7756215"/>
                    </a:cubicBezTo>
                    <a:cubicBezTo>
                      <a:pt x="27940" y="7806177"/>
                      <a:pt x="33020" y="7843649"/>
                      <a:pt x="31750" y="7901105"/>
                    </a:cubicBezTo>
                    <a:close/>
                    <a:moveTo>
                      <a:pt x="31750" y="7711250"/>
                    </a:moveTo>
                    <a:cubicBezTo>
                      <a:pt x="30480" y="7628813"/>
                      <a:pt x="30480" y="7441455"/>
                      <a:pt x="34290" y="7487670"/>
                    </a:cubicBezTo>
                    <a:cubicBezTo>
                      <a:pt x="31750" y="7543878"/>
                      <a:pt x="35560" y="7620069"/>
                      <a:pt x="31750" y="7711250"/>
                    </a:cubicBezTo>
                    <a:close/>
                    <a:moveTo>
                      <a:pt x="33020" y="7408981"/>
                    </a:moveTo>
                    <a:cubicBezTo>
                      <a:pt x="30480" y="7397739"/>
                      <a:pt x="31750" y="7433961"/>
                      <a:pt x="31750" y="7453946"/>
                    </a:cubicBezTo>
                    <a:cubicBezTo>
                      <a:pt x="29210" y="7380252"/>
                      <a:pt x="31750" y="7215378"/>
                      <a:pt x="30480" y="7085478"/>
                    </a:cubicBezTo>
                    <a:cubicBezTo>
                      <a:pt x="35560" y="7162918"/>
                      <a:pt x="31750" y="7291570"/>
                      <a:pt x="33020" y="7408981"/>
                    </a:cubicBezTo>
                    <a:close/>
                    <a:moveTo>
                      <a:pt x="30480" y="7946070"/>
                    </a:moveTo>
                    <a:cubicBezTo>
                      <a:pt x="33020" y="7982293"/>
                      <a:pt x="30480" y="8045994"/>
                      <a:pt x="31750" y="8113442"/>
                    </a:cubicBezTo>
                    <a:cubicBezTo>
                      <a:pt x="30480" y="8110944"/>
                      <a:pt x="29210" y="8095956"/>
                      <a:pt x="26670" y="8103450"/>
                    </a:cubicBezTo>
                    <a:cubicBezTo>
                      <a:pt x="27940" y="8040998"/>
                      <a:pt x="29210" y="8014768"/>
                      <a:pt x="30480" y="7946070"/>
                    </a:cubicBezTo>
                    <a:close/>
                    <a:moveTo>
                      <a:pt x="33020" y="7722491"/>
                    </a:moveTo>
                    <a:cubicBezTo>
                      <a:pt x="34290" y="7718744"/>
                      <a:pt x="34290" y="7754966"/>
                      <a:pt x="35560" y="7754966"/>
                    </a:cubicBezTo>
                    <a:cubicBezTo>
                      <a:pt x="35560" y="7793687"/>
                      <a:pt x="33020" y="7727488"/>
                      <a:pt x="33020" y="7766208"/>
                    </a:cubicBezTo>
                    <a:cubicBezTo>
                      <a:pt x="30480" y="7756215"/>
                      <a:pt x="33020" y="7728736"/>
                      <a:pt x="33020" y="7722491"/>
                    </a:cubicBezTo>
                    <a:close/>
                    <a:moveTo>
                      <a:pt x="29210" y="5724018"/>
                    </a:moveTo>
                    <a:cubicBezTo>
                      <a:pt x="33020" y="5727765"/>
                      <a:pt x="29210" y="5758991"/>
                      <a:pt x="30480" y="5801459"/>
                    </a:cubicBezTo>
                    <a:cubicBezTo>
                      <a:pt x="27940" y="5797711"/>
                      <a:pt x="29210" y="5747749"/>
                      <a:pt x="29210" y="5724018"/>
                    </a:cubicBezTo>
                    <a:close/>
                    <a:moveTo>
                      <a:pt x="27940" y="6652059"/>
                    </a:moveTo>
                    <a:cubicBezTo>
                      <a:pt x="26670" y="6643316"/>
                      <a:pt x="26670" y="6583361"/>
                      <a:pt x="29210" y="6595852"/>
                    </a:cubicBezTo>
                    <a:cubicBezTo>
                      <a:pt x="29210" y="6605844"/>
                      <a:pt x="30480" y="6620833"/>
                      <a:pt x="30480" y="6640817"/>
                    </a:cubicBezTo>
                    <a:cubicBezTo>
                      <a:pt x="27940" y="6639568"/>
                      <a:pt x="27940" y="6638319"/>
                      <a:pt x="27940" y="6652059"/>
                    </a:cubicBezTo>
                    <a:close/>
                    <a:moveTo>
                      <a:pt x="25400" y="6953079"/>
                    </a:moveTo>
                    <a:cubicBezTo>
                      <a:pt x="26670" y="6944335"/>
                      <a:pt x="26670" y="6975561"/>
                      <a:pt x="27940" y="6974313"/>
                    </a:cubicBezTo>
                    <a:cubicBezTo>
                      <a:pt x="30480" y="6884382"/>
                      <a:pt x="27940" y="6794450"/>
                      <a:pt x="33020" y="6760726"/>
                    </a:cubicBezTo>
                    <a:cubicBezTo>
                      <a:pt x="31750" y="6839415"/>
                      <a:pt x="33020" y="6868144"/>
                      <a:pt x="35560" y="6928098"/>
                    </a:cubicBezTo>
                    <a:cubicBezTo>
                      <a:pt x="35560" y="6943087"/>
                      <a:pt x="33020" y="6950581"/>
                      <a:pt x="33020" y="6973064"/>
                    </a:cubicBezTo>
                    <a:cubicBezTo>
                      <a:pt x="31750" y="6958075"/>
                      <a:pt x="31750" y="6946834"/>
                      <a:pt x="31750" y="6918105"/>
                    </a:cubicBezTo>
                    <a:cubicBezTo>
                      <a:pt x="29210" y="6928098"/>
                      <a:pt x="27940" y="6959324"/>
                      <a:pt x="27940" y="7008037"/>
                    </a:cubicBezTo>
                    <a:cubicBezTo>
                      <a:pt x="25400" y="7016780"/>
                      <a:pt x="25400" y="6991799"/>
                      <a:pt x="25400" y="6953079"/>
                    </a:cubicBezTo>
                    <a:close/>
                    <a:moveTo>
                      <a:pt x="27940" y="7053002"/>
                    </a:moveTo>
                    <a:cubicBezTo>
                      <a:pt x="26670" y="7116704"/>
                      <a:pt x="27940" y="7131692"/>
                      <a:pt x="27940" y="7197892"/>
                    </a:cubicBezTo>
                    <a:cubicBezTo>
                      <a:pt x="30480" y="7134190"/>
                      <a:pt x="30480" y="7337785"/>
                      <a:pt x="27940" y="7354023"/>
                    </a:cubicBezTo>
                    <a:cubicBezTo>
                      <a:pt x="25400" y="7249103"/>
                      <a:pt x="27940" y="7104213"/>
                      <a:pt x="25400" y="7030520"/>
                    </a:cubicBezTo>
                    <a:cubicBezTo>
                      <a:pt x="26670" y="7021776"/>
                      <a:pt x="26670" y="7049255"/>
                      <a:pt x="27940" y="7053002"/>
                    </a:cubicBezTo>
                    <a:close/>
                    <a:moveTo>
                      <a:pt x="21590" y="7021776"/>
                    </a:moveTo>
                    <a:cubicBezTo>
                      <a:pt x="24130" y="7030520"/>
                      <a:pt x="22860" y="7060496"/>
                      <a:pt x="21590" y="7077983"/>
                    </a:cubicBezTo>
                    <a:cubicBezTo>
                      <a:pt x="20320" y="7074236"/>
                      <a:pt x="21590" y="7028022"/>
                      <a:pt x="21590" y="7021776"/>
                    </a:cubicBezTo>
                    <a:close/>
                    <a:moveTo>
                      <a:pt x="21590" y="8038500"/>
                    </a:moveTo>
                    <a:cubicBezTo>
                      <a:pt x="19050" y="7989787"/>
                      <a:pt x="24130" y="7861135"/>
                      <a:pt x="20320" y="7837403"/>
                    </a:cubicBezTo>
                    <a:cubicBezTo>
                      <a:pt x="19050" y="7922338"/>
                      <a:pt x="21590" y="8072224"/>
                      <a:pt x="17780" y="8117189"/>
                    </a:cubicBezTo>
                    <a:cubicBezTo>
                      <a:pt x="15240" y="7998530"/>
                      <a:pt x="19050" y="7898607"/>
                      <a:pt x="17780" y="7771203"/>
                    </a:cubicBezTo>
                    <a:lnTo>
                      <a:pt x="20320" y="7771203"/>
                    </a:lnTo>
                    <a:cubicBezTo>
                      <a:pt x="19050" y="7597586"/>
                      <a:pt x="17780" y="7379003"/>
                      <a:pt x="20320" y="7179156"/>
                    </a:cubicBezTo>
                    <a:cubicBezTo>
                      <a:pt x="20320" y="7166666"/>
                      <a:pt x="19050" y="7171662"/>
                      <a:pt x="19050" y="7156674"/>
                    </a:cubicBezTo>
                    <a:cubicBezTo>
                      <a:pt x="19050" y="7130443"/>
                      <a:pt x="20320" y="7110459"/>
                      <a:pt x="20320" y="7089225"/>
                    </a:cubicBezTo>
                    <a:cubicBezTo>
                      <a:pt x="22860" y="7091723"/>
                      <a:pt x="21590" y="7144183"/>
                      <a:pt x="21590" y="7177907"/>
                    </a:cubicBezTo>
                    <a:cubicBezTo>
                      <a:pt x="22860" y="7179156"/>
                      <a:pt x="22860" y="7179156"/>
                      <a:pt x="24130" y="7166666"/>
                    </a:cubicBezTo>
                    <a:cubicBezTo>
                      <a:pt x="25400" y="7275333"/>
                      <a:pt x="24130" y="7471433"/>
                      <a:pt x="27940" y="7635058"/>
                    </a:cubicBezTo>
                    <a:cubicBezTo>
                      <a:pt x="26670" y="7671280"/>
                      <a:pt x="26670" y="7706253"/>
                      <a:pt x="24130" y="7724989"/>
                    </a:cubicBezTo>
                    <a:cubicBezTo>
                      <a:pt x="25400" y="7757464"/>
                      <a:pt x="26670" y="7717495"/>
                      <a:pt x="27940" y="7723740"/>
                    </a:cubicBezTo>
                    <a:cubicBezTo>
                      <a:pt x="27940" y="7752468"/>
                      <a:pt x="25400" y="7776200"/>
                      <a:pt x="27940" y="7791188"/>
                    </a:cubicBezTo>
                    <a:cubicBezTo>
                      <a:pt x="27940" y="7823664"/>
                      <a:pt x="26670" y="7803679"/>
                      <a:pt x="25400" y="7803679"/>
                    </a:cubicBezTo>
                    <a:cubicBezTo>
                      <a:pt x="26670" y="7859886"/>
                      <a:pt x="27940" y="7901105"/>
                      <a:pt x="26670" y="7937327"/>
                    </a:cubicBezTo>
                    <a:cubicBezTo>
                      <a:pt x="29210" y="7948569"/>
                      <a:pt x="27940" y="7902354"/>
                      <a:pt x="27940" y="7881120"/>
                    </a:cubicBezTo>
                    <a:cubicBezTo>
                      <a:pt x="30480" y="7916093"/>
                      <a:pt x="29210" y="7994783"/>
                      <a:pt x="27940" y="8026009"/>
                    </a:cubicBezTo>
                    <a:cubicBezTo>
                      <a:pt x="22860" y="8034753"/>
                      <a:pt x="21590" y="7974798"/>
                      <a:pt x="21590" y="8038500"/>
                    </a:cubicBezTo>
                    <a:close/>
                    <a:moveTo>
                      <a:pt x="25400" y="8420643"/>
                    </a:moveTo>
                    <a:cubicBezTo>
                      <a:pt x="24130" y="8404133"/>
                      <a:pt x="24130" y="8345713"/>
                      <a:pt x="24130" y="8313963"/>
                    </a:cubicBezTo>
                    <a:cubicBezTo>
                      <a:pt x="25400" y="8315233"/>
                      <a:pt x="25400" y="8291103"/>
                      <a:pt x="26670" y="8294913"/>
                    </a:cubicBezTo>
                    <a:cubicBezTo>
                      <a:pt x="26670" y="8364763"/>
                      <a:pt x="24130" y="8349523"/>
                      <a:pt x="25400" y="8420643"/>
                    </a:cubicBezTo>
                    <a:close/>
                    <a:moveTo>
                      <a:pt x="563880" y="8660673"/>
                    </a:moveTo>
                    <a:cubicBezTo>
                      <a:pt x="530860" y="8661943"/>
                      <a:pt x="485140" y="8661943"/>
                      <a:pt x="439420" y="8661943"/>
                    </a:cubicBezTo>
                    <a:lnTo>
                      <a:pt x="294640" y="8661943"/>
                    </a:lnTo>
                    <a:cubicBezTo>
                      <a:pt x="246380" y="8661943"/>
                      <a:pt x="204470" y="8661943"/>
                      <a:pt x="173990" y="8663213"/>
                    </a:cubicBezTo>
                    <a:cubicBezTo>
                      <a:pt x="124460" y="8663213"/>
                      <a:pt x="74930" y="8663213"/>
                      <a:pt x="26670" y="8661943"/>
                    </a:cubicBezTo>
                    <a:cubicBezTo>
                      <a:pt x="26670" y="8515893"/>
                      <a:pt x="26670" y="8374923"/>
                      <a:pt x="27940" y="8217443"/>
                    </a:cubicBezTo>
                    <a:cubicBezTo>
                      <a:pt x="26670" y="8219983"/>
                      <a:pt x="27940" y="8255543"/>
                      <a:pt x="26670" y="8263163"/>
                    </a:cubicBezTo>
                    <a:cubicBezTo>
                      <a:pt x="24130" y="8261893"/>
                      <a:pt x="25400" y="8194583"/>
                      <a:pt x="27940" y="8194583"/>
                    </a:cubicBezTo>
                    <a:cubicBezTo>
                      <a:pt x="26670" y="8162833"/>
                      <a:pt x="25400" y="8160293"/>
                      <a:pt x="22860" y="8172993"/>
                    </a:cubicBezTo>
                    <a:cubicBezTo>
                      <a:pt x="25400" y="8126003"/>
                      <a:pt x="26670" y="8118439"/>
                      <a:pt x="27940" y="8138703"/>
                    </a:cubicBezTo>
                    <a:cubicBezTo>
                      <a:pt x="27940" y="8148863"/>
                      <a:pt x="29210" y="8166643"/>
                      <a:pt x="29210" y="8189503"/>
                    </a:cubicBezTo>
                    <a:lnTo>
                      <a:pt x="29210" y="8275863"/>
                    </a:lnTo>
                    <a:lnTo>
                      <a:pt x="29210" y="8216173"/>
                    </a:lnTo>
                    <a:cubicBezTo>
                      <a:pt x="30480" y="8213633"/>
                      <a:pt x="30480" y="8226333"/>
                      <a:pt x="30480" y="8240303"/>
                    </a:cubicBezTo>
                    <a:lnTo>
                      <a:pt x="30480" y="8273323"/>
                    </a:lnTo>
                    <a:cubicBezTo>
                      <a:pt x="30480" y="8297453"/>
                      <a:pt x="29210" y="8288563"/>
                      <a:pt x="27940" y="8292373"/>
                    </a:cubicBezTo>
                    <a:cubicBezTo>
                      <a:pt x="31750" y="8461283"/>
                      <a:pt x="31750" y="8473983"/>
                      <a:pt x="33020" y="8656863"/>
                    </a:cubicBezTo>
                    <a:lnTo>
                      <a:pt x="35560" y="8656863"/>
                    </a:lnTo>
                    <a:cubicBezTo>
                      <a:pt x="57150" y="8659403"/>
                      <a:pt x="124460" y="8656863"/>
                      <a:pt x="157480" y="8659403"/>
                    </a:cubicBezTo>
                    <a:cubicBezTo>
                      <a:pt x="205740" y="8658133"/>
                      <a:pt x="104140" y="8658133"/>
                      <a:pt x="157480" y="8656863"/>
                    </a:cubicBezTo>
                    <a:cubicBezTo>
                      <a:pt x="280670" y="8656863"/>
                      <a:pt x="269240" y="8659403"/>
                      <a:pt x="403860" y="8658133"/>
                    </a:cubicBezTo>
                    <a:cubicBezTo>
                      <a:pt x="406400" y="8655593"/>
                      <a:pt x="289560" y="8659403"/>
                      <a:pt x="314960" y="8655593"/>
                    </a:cubicBezTo>
                    <a:lnTo>
                      <a:pt x="424180" y="8655593"/>
                    </a:lnTo>
                    <a:cubicBezTo>
                      <a:pt x="447040" y="8655593"/>
                      <a:pt x="467360" y="8655593"/>
                      <a:pt x="487680" y="8654323"/>
                    </a:cubicBezTo>
                    <a:cubicBezTo>
                      <a:pt x="491490" y="8655593"/>
                      <a:pt x="486410" y="8656863"/>
                      <a:pt x="477520" y="8658133"/>
                    </a:cubicBezTo>
                    <a:cubicBezTo>
                      <a:pt x="508000" y="8658133"/>
                      <a:pt x="514350" y="8656863"/>
                      <a:pt x="510540" y="8655593"/>
                    </a:cubicBezTo>
                    <a:lnTo>
                      <a:pt x="562610" y="8655593"/>
                    </a:lnTo>
                    <a:cubicBezTo>
                      <a:pt x="579120" y="8655593"/>
                      <a:pt x="589280" y="8656863"/>
                      <a:pt x="601980" y="8658133"/>
                    </a:cubicBezTo>
                    <a:cubicBezTo>
                      <a:pt x="593090" y="8659403"/>
                      <a:pt x="580390" y="8659403"/>
                      <a:pt x="563880" y="8660673"/>
                    </a:cubicBezTo>
                    <a:close/>
                    <a:moveTo>
                      <a:pt x="384810" y="8358413"/>
                    </a:moveTo>
                    <a:cubicBezTo>
                      <a:pt x="391160" y="8359683"/>
                      <a:pt x="396240" y="8359683"/>
                      <a:pt x="402590" y="8359683"/>
                    </a:cubicBezTo>
                    <a:lnTo>
                      <a:pt x="424180" y="8359683"/>
                    </a:lnTo>
                    <a:cubicBezTo>
                      <a:pt x="421640" y="8359683"/>
                      <a:pt x="416560" y="8359683"/>
                      <a:pt x="411480" y="8360953"/>
                    </a:cubicBezTo>
                    <a:lnTo>
                      <a:pt x="397510" y="8360953"/>
                    </a:lnTo>
                    <a:cubicBezTo>
                      <a:pt x="387350" y="8360953"/>
                      <a:pt x="381000" y="8359683"/>
                      <a:pt x="384810" y="8358413"/>
                    </a:cubicBezTo>
                    <a:close/>
                    <a:moveTo>
                      <a:pt x="646433" y="8362223"/>
                    </a:moveTo>
                    <a:cubicBezTo>
                      <a:pt x="626504" y="8362223"/>
                      <a:pt x="595630" y="8362223"/>
                      <a:pt x="605790" y="8359683"/>
                    </a:cubicBezTo>
                    <a:cubicBezTo>
                      <a:pt x="631103" y="8359683"/>
                      <a:pt x="617307" y="8362223"/>
                      <a:pt x="660229" y="8362223"/>
                    </a:cubicBezTo>
                    <a:cubicBezTo>
                      <a:pt x="655630" y="8360953"/>
                      <a:pt x="651031" y="8360953"/>
                      <a:pt x="646433" y="8362223"/>
                    </a:cubicBezTo>
                    <a:close/>
                    <a:moveTo>
                      <a:pt x="798193" y="8360953"/>
                    </a:moveTo>
                    <a:cubicBezTo>
                      <a:pt x="824253" y="8360953"/>
                      <a:pt x="841116" y="8358413"/>
                      <a:pt x="851846" y="8360953"/>
                    </a:cubicBezTo>
                    <a:lnTo>
                      <a:pt x="798193" y="8360953"/>
                    </a:lnTo>
                    <a:close/>
                    <a:moveTo>
                      <a:pt x="1429764" y="8678453"/>
                    </a:moveTo>
                    <a:cubicBezTo>
                      <a:pt x="1446626" y="8675913"/>
                      <a:pt x="1495680" y="8677183"/>
                      <a:pt x="1538602" y="8675913"/>
                    </a:cubicBezTo>
                    <a:cubicBezTo>
                      <a:pt x="1537069" y="8678453"/>
                      <a:pt x="1463488" y="8677183"/>
                      <a:pt x="1429764" y="8678453"/>
                    </a:cubicBezTo>
                    <a:close/>
                    <a:moveTo>
                      <a:pt x="1790004" y="8689883"/>
                    </a:moveTo>
                    <a:cubicBezTo>
                      <a:pt x="1744016" y="8692423"/>
                      <a:pt x="1779273" y="8688613"/>
                      <a:pt x="1734818" y="8688613"/>
                    </a:cubicBezTo>
                    <a:cubicBezTo>
                      <a:pt x="1739417" y="8687343"/>
                      <a:pt x="1768543" y="8688613"/>
                      <a:pt x="1790004" y="8687343"/>
                    </a:cubicBezTo>
                    <a:cubicBezTo>
                      <a:pt x="1788471" y="8688613"/>
                      <a:pt x="1788471" y="8689883"/>
                      <a:pt x="1803800" y="8689883"/>
                    </a:cubicBezTo>
                    <a:cubicBezTo>
                      <a:pt x="1802267" y="8691153"/>
                      <a:pt x="1790004" y="8691153"/>
                      <a:pt x="1790004" y="8689883"/>
                    </a:cubicBezTo>
                    <a:close/>
                    <a:moveTo>
                      <a:pt x="1814531" y="8679723"/>
                    </a:moveTo>
                    <a:lnTo>
                      <a:pt x="1869716" y="8679723"/>
                    </a:lnTo>
                    <a:lnTo>
                      <a:pt x="1869716" y="8682263"/>
                    </a:lnTo>
                    <a:cubicBezTo>
                      <a:pt x="1843656" y="8680993"/>
                      <a:pt x="1811465" y="8680993"/>
                      <a:pt x="1814531" y="8679723"/>
                    </a:cubicBezTo>
                    <a:close/>
                    <a:moveTo>
                      <a:pt x="1883513" y="8678453"/>
                    </a:moveTo>
                    <a:cubicBezTo>
                      <a:pt x="1885046" y="8677183"/>
                      <a:pt x="1929501" y="8677183"/>
                      <a:pt x="1964759" y="8677183"/>
                    </a:cubicBezTo>
                    <a:lnTo>
                      <a:pt x="1964759" y="8679723"/>
                    </a:lnTo>
                    <a:cubicBezTo>
                      <a:pt x="1931034" y="8679723"/>
                      <a:pt x="1898842" y="8679723"/>
                      <a:pt x="1883513" y="8678453"/>
                    </a:cubicBezTo>
                    <a:close/>
                    <a:moveTo>
                      <a:pt x="1662770" y="8675913"/>
                    </a:moveTo>
                    <a:cubicBezTo>
                      <a:pt x="1702626" y="8672103"/>
                      <a:pt x="1972423" y="8673373"/>
                      <a:pt x="2113453" y="8672103"/>
                    </a:cubicBezTo>
                    <a:cubicBezTo>
                      <a:pt x="2010747" y="8675913"/>
                      <a:pt x="1759345" y="8674643"/>
                      <a:pt x="1662770" y="8675913"/>
                    </a:cubicBezTo>
                    <a:close/>
                    <a:moveTo>
                      <a:pt x="2354125" y="8694963"/>
                    </a:moveTo>
                    <a:cubicBezTo>
                      <a:pt x="2344927" y="8692423"/>
                      <a:pt x="2341861" y="8692423"/>
                      <a:pt x="2366388" y="8689883"/>
                    </a:cubicBezTo>
                    <a:cubicBezTo>
                      <a:pt x="2387849" y="8692423"/>
                      <a:pt x="2410843" y="8694963"/>
                      <a:pt x="2354125" y="8694963"/>
                    </a:cubicBezTo>
                    <a:close/>
                    <a:moveTo>
                      <a:pt x="2436903" y="8694963"/>
                    </a:moveTo>
                    <a:cubicBezTo>
                      <a:pt x="2421574" y="8694963"/>
                      <a:pt x="2401646" y="8693693"/>
                      <a:pt x="2423107" y="8693693"/>
                    </a:cubicBezTo>
                    <a:cubicBezTo>
                      <a:pt x="2413909" y="8693693"/>
                      <a:pt x="2390915" y="8693693"/>
                      <a:pt x="2395514" y="8691153"/>
                    </a:cubicBezTo>
                    <a:cubicBezTo>
                      <a:pt x="2407777" y="8691153"/>
                      <a:pt x="2420041" y="8692423"/>
                      <a:pt x="2423107" y="8691153"/>
                    </a:cubicBezTo>
                    <a:cubicBezTo>
                      <a:pt x="2438436" y="8691153"/>
                      <a:pt x="2432304" y="8692423"/>
                      <a:pt x="2450700" y="8692423"/>
                    </a:cubicBezTo>
                    <a:cubicBezTo>
                      <a:pt x="2441502" y="8692423"/>
                      <a:pt x="2435370" y="8693693"/>
                      <a:pt x="2436903" y="8694963"/>
                    </a:cubicBezTo>
                    <a:close/>
                    <a:moveTo>
                      <a:pt x="2498221" y="8364763"/>
                    </a:moveTo>
                    <a:cubicBezTo>
                      <a:pt x="2479825" y="8364763"/>
                      <a:pt x="2472161" y="8363493"/>
                      <a:pt x="2469095" y="8362223"/>
                    </a:cubicBezTo>
                    <a:cubicBezTo>
                      <a:pt x="2484424" y="8362223"/>
                      <a:pt x="2505885" y="8360953"/>
                      <a:pt x="2538077" y="8362223"/>
                    </a:cubicBezTo>
                    <a:cubicBezTo>
                      <a:pt x="2545742" y="8363493"/>
                      <a:pt x="2501286" y="8362223"/>
                      <a:pt x="2498221" y="8364763"/>
                    </a:cubicBezTo>
                    <a:close/>
                    <a:moveTo>
                      <a:pt x="2478293" y="8346983"/>
                    </a:moveTo>
                    <a:cubicBezTo>
                      <a:pt x="2496688" y="8345713"/>
                      <a:pt x="2528879" y="8345713"/>
                      <a:pt x="2547275" y="8346983"/>
                    </a:cubicBezTo>
                    <a:cubicBezTo>
                      <a:pt x="2551874" y="8349523"/>
                      <a:pt x="2472161" y="8349523"/>
                      <a:pt x="2478293" y="8346983"/>
                    </a:cubicBezTo>
                    <a:close/>
                    <a:moveTo>
                      <a:pt x="2703634" y="8364763"/>
                    </a:moveTo>
                    <a:cubicBezTo>
                      <a:pt x="2669910" y="8364763"/>
                      <a:pt x="2674508" y="8366033"/>
                      <a:pt x="2634652" y="8366033"/>
                    </a:cubicBezTo>
                    <a:cubicBezTo>
                      <a:pt x="2628520" y="8366033"/>
                      <a:pt x="2622389" y="8364763"/>
                      <a:pt x="2607059" y="8364763"/>
                    </a:cubicBezTo>
                    <a:cubicBezTo>
                      <a:pt x="2608592" y="8363493"/>
                      <a:pt x="2660712" y="8363493"/>
                      <a:pt x="2660712" y="8362223"/>
                    </a:cubicBezTo>
                    <a:cubicBezTo>
                      <a:pt x="2676041" y="8362223"/>
                      <a:pt x="2668377" y="8363493"/>
                      <a:pt x="2660712" y="8363493"/>
                    </a:cubicBezTo>
                    <a:cubicBezTo>
                      <a:pt x="2659179" y="8363493"/>
                      <a:pt x="2715898" y="8362223"/>
                      <a:pt x="2703634" y="8364763"/>
                    </a:cubicBezTo>
                    <a:close/>
                    <a:moveTo>
                      <a:pt x="2628520" y="8698773"/>
                    </a:moveTo>
                    <a:cubicBezTo>
                      <a:pt x="2633119" y="8697503"/>
                      <a:pt x="2662245" y="8698773"/>
                      <a:pt x="2683706" y="8697503"/>
                    </a:cubicBezTo>
                    <a:cubicBezTo>
                      <a:pt x="2680640" y="8696233"/>
                      <a:pt x="2659179" y="8697503"/>
                      <a:pt x="2642317" y="8697503"/>
                    </a:cubicBezTo>
                    <a:cubicBezTo>
                      <a:pt x="2628520" y="8696233"/>
                      <a:pt x="2682173" y="8694963"/>
                      <a:pt x="2642317" y="8694963"/>
                    </a:cubicBezTo>
                    <a:cubicBezTo>
                      <a:pt x="2654580" y="8693693"/>
                      <a:pt x="2699035" y="8697503"/>
                      <a:pt x="2711299" y="8698773"/>
                    </a:cubicBezTo>
                    <a:cubicBezTo>
                      <a:pt x="2662245" y="8697503"/>
                      <a:pt x="2677574" y="8700043"/>
                      <a:pt x="2628520" y="8698773"/>
                    </a:cubicBezTo>
                    <a:close/>
                    <a:moveTo>
                      <a:pt x="2717431" y="8364763"/>
                    </a:moveTo>
                    <a:cubicBezTo>
                      <a:pt x="2712832" y="8362223"/>
                      <a:pt x="2777215" y="8362223"/>
                      <a:pt x="2798676" y="8363493"/>
                    </a:cubicBezTo>
                    <a:cubicBezTo>
                      <a:pt x="2798676" y="8364763"/>
                      <a:pt x="2754221" y="8364763"/>
                      <a:pt x="2717431" y="8364763"/>
                    </a:cubicBezTo>
                    <a:close/>
                    <a:moveTo>
                      <a:pt x="2840066" y="8359683"/>
                    </a:moveTo>
                    <a:cubicBezTo>
                      <a:pt x="2853862" y="8357143"/>
                      <a:pt x="2893719" y="8359683"/>
                      <a:pt x="2909048" y="8359683"/>
                    </a:cubicBezTo>
                    <a:cubicBezTo>
                      <a:pt x="2907515" y="8362223"/>
                      <a:pt x="2856928" y="8359683"/>
                      <a:pt x="2840066" y="8359683"/>
                    </a:cubicBezTo>
                    <a:close/>
                    <a:moveTo>
                      <a:pt x="2864593" y="8352063"/>
                    </a:moveTo>
                    <a:cubicBezTo>
                      <a:pt x="2872257" y="8350793"/>
                      <a:pt x="2916712" y="8349523"/>
                      <a:pt x="2945838" y="8350793"/>
                    </a:cubicBezTo>
                    <a:cubicBezTo>
                      <a:pt x="2933575" y="8352063"/>
                      <a:pt x="2904449" y="8352063"/>
                      <a:pt x="2864593" y="8352063"/>
                    </a:cubicBezTo>
                    <a:close/>
                    <a:moveTo>
                      <a:pt x="2973431" y="8352063"/>
                    </a:moveTo>
                    <a:cubicBezTo>
                      <a:pt x="2987228" y="8349523"/>
                      <a:pt x="3020952" y="8352063"/>
                      <a:pt x="3068473" y="8350793"/>
                    </a:cubicBezTo>
                    <a:cubicBezTo>
                      <a:pt x="3040880" y="8353333"/>
                      <a:pt x="3007156" y="8353333"/>
                      <a:pt x="2973431" y="8352063"/>
                    </a:cubicBezTo>
                    <a:close/>
                    <a:moveTo>
                      <a:pt x="3024018" y="8687343"/>
                    </a:moveTo>
                    <a:cubicBezTo>
                      <a:pt x="3017886" y="8684803"/>
                      <a:pt x="3068473" y="8686073"/>
                      <a:pt x="3091467" y="8684803"/>
                    </a:cubicBezTo>
                    <a:lnTo>
                      <a:pt x="3091467" y="8687343"/>
                    </a:lnTo>
                    <a:lnTo>
                      <a:pt x="3024018" y="8687343"/>
                    </a:lnTo>
                    <a:close/>
                    <a:moveTo>
                      <a:pt x="3080737" y="8696233"/>
                    </a:moveTo>
                    <a:cubicBezTo>
                      <a:pt x="3109863" y="8694963"/>
                      <a:pt x="3077671" y="8694963"/>
                      <a:pt x="3039347" y="8694963"/>
                    </a:cubicBezTo>
                    <a:cubicBezTo>
                      <a:pt x="3054677" y="8692423"/>
                      <a:pt x="3123659" y="8694963"/>
                      <a:pt x="3163515" y="8694963"/>
                    </a:cubicBezTo>
                    <a:cubicBezTo>
                      <a:pt x="3161982" y="8697503"/>
                      <a:pt x="3105264" y="8696233"/>
                      <a:pt x="3080737" y="8696233"/>
                    </a:cubicBezTo>
                    <a:close/>
                    <a:moveTo>
                      <a:pt x="3243228" y="8687343"/>
                    </a:moveTo>
                    <a:cubicBezTo>
                      <a:pt x="3191108" y="8691153"/>
                      <a:pt x="3142054" y="8693693"/>
                      <a:pt x="3037815" y="8689883"/>
                    </a:cubicBezTo>
                    <a:cubicBezTo>
                      <a:pt x="3073072" y="8687343"/>
                      <a:pt x="3169647" y="8689883"/>
                      <a:pt x="3186509" y="8684803"/>
                    </a:cubicBezTo>
                    <a:cubicBezTo>
                      <a:pt x="3301480" y="8686073"/>
                      <a:pt x="3393456" y="8684803"/>
                      <a:pt x="3447109" y="8686073"/>
                    </a:cubicBezTo>
                    <a:cubicBezTo>
                      <a:pt x="3404186" y="8689883"/>
                      <a:pt x="3293815" y="8689883"/>
                      <a:pt x="3243228" y="8687343"/>
                    </a:cubicBezTo>
                    <a:close/>
                    <a:moveTo>
                      <a:pt x="3169647" y="8674643"/>
                    </a:moveTo>
                    <a:cubicBezTo>
                      <a:pt x="3214102" y="8674643"/>
                      <a:pt x="3260091" y="8675913"/>
                      <a:pt x="3293815" y="8677183"/>
                    </a:cubicBezTo>
                    <a:cubicBezTo>
                      <a:pt x="3284617" y="8679723"/>
                      <a:pt x="3238629" y="8677183"/>
                      <a:pt x="3183444" y="8678453"/>
                    </a:cubicBezTo>
                    <a:cubicBezTo>
                      <a:pt x="3186509" y="8675913"/>
                      <a:pt x="3168114" y="8675913"/>
                      <a:pt x="3169647" y="8674643"/>
                    </a:cubicBezTo>
                    <a:close/>
                    <a:moveTo>
                      <a:pt x="3417983" y="8678453"/>
                    </a:moveTo>
                    <a:cubicBezTo>
                      <a:pt x="3417983" y="8679723"/>
                      <a:pt x="3341336" y="8679723"/>
                      <a:pt x="3322941" y="8679723"/>
                    </a:cubicBezTo>
                    <a:cubicBezTo>
                      <a:pt x="3330606" y="8677183"/>
                      <a:pt x="3359731" y="8677183"/>
                      <a:pt x="3404186" y="8677183"/>
                    </a:cubicBezTo>
                    <a:cubicBezTo>
                      <a:pt x="3402654" y="8677183"/>
                      <a:pt x="3402654" y="8678453"/>
                      <a:pt x="3417983" y="8678453"/>
                    </a:cubicBezTo>
                    <a:close/>
                    <a:moveTo>
                      <a:pt x="3416450" y="8366033"/>
                    </a:moveTo>
                    <a:cubicBezTo>
                      <a:pt x="3421049" y="8363493"/>
                      <a:pt x="3532953" y="8364763"/>
                      <a:pt x="3526822" y="8366033"/>
                    </a:cubicBezTo>
                    <a:cubicBezTo>
                      <a:pt x="3477768" y="8366033"/>
                      <a:pt x="3460905" y="8367303"/>
                      <a:pt x="3416450" y="8366033"/>
                    </a:cubicBezTo>
                    <a:close/>
                    <a:moveTo>
                      <a:pt x="3612666" y="8688613"/>
                    </a:moveTo>
                    <a:cubicBezTo>
                      <a:pt x="3542151" y="8688613"/>
                      <a:pt x="3516091" y="8686073"/>
                      <a:pt x="3462438" y="8688613"/>
                    </a:cubicBezTo>
                    <a:cubicBezTo>
                      <a:pt x="3462438" y="8687343"/>
                      <a:pt x="3462438" y="8686073"/>
                      <a:pt x="3460905" y="8684803"/>
                    </a:cubicBezTo>
                    <a:cubicBezTo>
                      <a:pt x="3536019" y="8686073"/>
                      <a:pt x="3634127" y="8683533"/>
                      <a:pt x="3721505" y="8684803"/>
                    </a:cubicBezTo>
                    <a:cubicBezTo>
                      <a:pt x="3689313" y="8687343"/>
                      <a:pt x="3635660" y="8684803"/>
                      <a:pt x="3612666" y="8688613"/>
                    </a:cubicBezTo>
                    <a:close/>
                    <a:moveTo>
                      <a:pt x="3746031" y="8368573"/>
                    </a:moveTo>
                    <a:cubicBezTo>
                      <a:pt x="3701576" y="8368573"/>
                      <a:pt x="3687780" y="8367303"/>
                      <a:pt x="3635660" y="8368573"/>
                    </a:cubicBezTo>
                    <a:cubicBezTo>
                      <a:pt x="3641792" y="8366033"/>
                      <a:pt x="3729169" y="8366033"/>
                      <a:pt x="3758295" y="8367303"/>
                    </a:cubicBezTo>
                    <a:cubicBezTo>
                      <a:pt x="3764427" y="8367303"/>
                      <a:pt x="3747564" y="8367303"/>
                      <a:pt x="3746031" y="8368573"/>
                    </a:cubicBezTo>
                    <a:close/>
                    <a:moveTo>
                      <a:pt x="4549291" y="8700043"/>
                    </a:moveTo>
                    <a:cubicBezTo>
                      <a:pt x="4530896" y="8698773"/>
                      <a:pt x="4489506" y="8698773"/>
                      <a:pt x="4452715" y="8698773"/>
                    </a:cubicBezTo>
                    <a:cubicBezTo>
                      <a:pt x="4452715" y="8697503"/>
                      <a:pt x="4441985" y="8697503"/>
                      <a:pt x="4425123" y="8696233"/>
                    </a:cubicBezTo>
                    <a:cubicBezTo>
                      <a:pt x="4426656" y="8694963"/>
                      <a:pt x="4458847" y="8694963"/>
                      <a:pt x="4492572" y="8694963"/>
                    </a:cubicBezTo>
                    <a:cubicBezTo>
                      <a:pt x="4469578" y="8696233"/>
                      <a:pt x="4503303" y="8696233"/>
                      <a:pt x="4480308" y="8697503"/>
                    </a:cubicBezTo>
                    <a:cubicBezTo>
                      <a:pt x="4506368" y="8698773"/>
                      <a:pt x="4561554" y="8697503"/>
                      <a:pt x="4549291" y="8700043"/>
                    </a:cubicBezTo>
                    <a:close/>
                    <a:moveTo>
                      <a:pt x="4616740" y="8698773"/>
                    </a:moveTo>
                    <a:cubicBezTo>
                      <a:pt x="4653530" y="8696233"/>
                      <a:pt x="4670393" y="8698773"/>
                      <a:pt x="4713315" y="8698773"/>
                    </a:cubicBezTo>
                    <a:cubicBezTo>
                      <a:pt x="4676524" y="8700043"/>
                      <a:pt x="4659662" y="8698773"/>
                      <a:pt x="4616740" y="8698773"/>
                    </a:cubicBezTo>
                    <a:close/>
                    <a:moveTo>
                      <a:pt x="4655063" y="8687343"/>
                    </a:moveTo>
                    <a:cubicBezTo>
                      <a:pt x="4644333" y="8684803"/>
                      <a:pt x="4678057" y="8684803"/>
                      <a:pt x="4667327" y="8683533"/>
                    </a:cubicBezTo>
                    <a:cubicBezTo>
                      <a:pt x="4688788" y="8684803"/>
                      <a:pt x="4760836" y="8683533"/>
                      <a:pt x="4750105" y="8686073"/>
                    </a:cubicBezTo>
                    <a:cubicBezTo>
                      <a:pt x="4768501" y="8683533"/>
                      <a:pt x="4839016" y="8686073"/>
                      <a:pt x="4886537" y="8686073"/>
                    </a:cubicBezTo>
                    <a:cubicBezTo>
                      <a:pt x="4794560" y="8686073"/>
                      <a:pt x="4722513" y="8688613"/>
                      <a:pt x="4655063" y="8687343"/>
                    </a:cubicBezTo>
                    <a:close/>
                    <a:moveTo>
                      <a:pt x="4858944" y="8684803"/>
                    </a:moveTo>
                    <a:cubicBezTo>
                      <a:pt x="4835950" y="8683533"/>
                      <a:pt x="4846681" y="8680993"/>
                      <a:pt x="4898800" y="8680993"/>
                    </a:cubicBezTo>
                    <a:cubicBezTo>
                      <a:pt x="4858944" y="8684803"/>
                      <a:pt x="4960118" y="8680993"/>
                      <a:pt x="4967782" y="8684803"/>
                    </a:cubicBezTo>
                    <a:lnTo>
                      <a:pt x="4858944" y="8684803"/>
                    </a:lnTo>
                    <a:close/>
                    <a:moveTo>
                      <a:pt x="5022968" y="8374923"/>
                    </a:moveTo>
                    <a:cubicBezTo>
                      <a:pt x="5033699" y="8373653"/>
                      <a:pt x="5082753" y="8372383"/>
                      <a:pt x="5105747" y="8373653"/>
                    </a:cubicBezTo>
                    <a:cubicBezTo>
                      <a:pt x="5119543" y="8376193"/>
                      <a:pt x="5033699" y="8374923"/>
                      <a:pt x="5022968" y="8374923"/>
                    </a:cubicBezTo>
                    <a:close/>
                    <a:moveTo>
                      <a:pt x="5090418" y="8680993"/>
                    </a:moveTo>
                    <a:cubicBezTo>
                      <a:pt x="5101148" y="8679723"/>
                      <a:pt x="5124142" y="8679723"/>
                      <a:pt x="5157867" y="8679723"/>
                    </a:cubicBezTo>
                    <a:cubicBezTo>
                      <a:pt x="5162466" y="8682263"/>
                      <a:pt x="5111879" y="8682263"/>
                      <a:pt x="5090418" y="8680993"/>
                    </a:cubicBezTo>
                    <a:close/>
                    <a:moveTo>
                      <a:pt x="5133340" y="8374923"/>
                    </a:moveTo>
                    <a:cubicBezTo>
                      <a:pt x="5162466" y="8372383"/>
                      <a:pt x="5268238" y="8373653"/>
                      <a:pt x="5338753" y="8373653"/>
                    </a:cubicBezTo>
                    <a:cubicBezTo>
                      <a:pt x="5315759" y="8374923"/>
                      <a:pt x="5349484" y="8374923"/>
                      <a:pt x="5326490" y="8376193"/>
                    </a:cubicBezTo>
                    <a:cubicBezTo>
                      <a:pt x="5237580" y="8374923"/>
                      <a:pt x="5214585" y="8374923"/>
                      <a:pt x="5133340" y="8374923"/>
                    </a:cubicBezTo>
                    <a:close/>
                    <a:moveTo>
                      <a:pt x="5266705" y="8673373"/>
                    </a:moveTo>
                    <a:cubicBezTo>
                      <a:pt x="5300430" y="8672103"/>
                      <a:pt x="5318825" y="8673373"/>
                      <a:pt x="5375544" y="8672103"/>
                    </a:cubicBezTo>
                    <a:cubicBezTo>
                      <a:pt x="5375544" y="8674643"/>
                      <a:pt x="5286634" y="8674643"/>
                      <a:pt x="5266705" y="8673373"/>
                    </a:cubicBezTo>
                    <a:close/>
                    <a:moveTo>
                      <a:pt x="5487448" y="8677183"/>
                    </a:moveTo>
                    <a:cubicBezTo>
                      <a:pt x="5469053" y="8679723"/>
                      <a:pt x="5400071" y="8677183"/>
                      <a:pt x="5351017" y="8678453"/>
                    </a:cubicBezTo>
                    <a:cubicBezTo>
                      <a:pt x="5395472" y="8675913"/>
                      <a:pt x="5423065" y="8675913"/>
                      <a:pt x="5501244" y="8674643"/>
                    </a:cubicBezTo>
                    <a:cubicBezTo>
                      <a:pt x="5479783" y="8675913"/>
                      <a:pt x="5407735" y="8677183"/>
                      <a:pt x="5487448" y="8677183"/>
                    </a:cubicBezTo>
                    <a:close/>
                    <a:moveTo>
                      <a:pt x="5312693" y="8689883"/>
                    </a:moveTo>
                    <a:cubicBezTo>
                      <a:pt x="5361747" y="8689883"/>
                      <a:pt x="5378610" y="8688613"/>
                      <a:pt x="5407735" y="8689883"/>
                    </a:cubicBezTo>
                    <a:cubicBezTo>
                      <a:pt x="5426131" y="8692423"/>
                      <a:pt x="5297364" y="8692423"/>
                      <a:pt x="5312693" y="8689883"/>
                    </a:cubicBezTo>
                    <a:close/>
                    <a:moveTo>
                      <a:pt x="5533436" y="8693693"/>
                    </a:moveTo>
                    <a:cubicBezTo>
                      <a:pt x="5479783" y="8692423"/>
                      <a:pt x="5427664" y="8692423"/>
                      <a:pt x="5435328" y="8688613"/>
                    </a:cubicBezTo>
                    <a:cubicBezTo>
                      <a:pt x="5464454" y="8691153"/>
                      <a:pt x="5524239" y="8691153"/>
                      <a:pt x="5533436" y="8693693"/>
                    </a:cubicBezTo>
                    <a:close/>
                    <a:moveTo>
                      <a:pt x="5472119" y="8672103"/>
                    </a:moveTo>
                    <a:cubicBezTo>
                      <a:pt x="5459855" y="8669563"/>
                      <a:pt x="5536502" y="8670833"/>
                      <a:pt x="5567161" y="8670833"/>
                    </a:cubicBezTo>
                    <a:cubicBezTo>
                      <a:pt x="5556430" y="8673373"/>
                      <a:pt x="5511975" y="8670833"/>
                      <a:pt x="5472119" y="8672103"/>
                    </a:cubicBezTo>
                    <a:close/>
                    <a:moveTo>
                      <a:pt x="5826227" y="8667023"/>
                    </a:moveTo>
                    <a:cubicBezTo>
                      <a:pt x="5838491" y="8665753"/>
                      <a:pt x="5850754" y="8664483"/>
                      <a:pt x="5893677" y="8664483"/>
                    </a:cubicBezTo>
                    <a:cubicBezTo>
                      <a:pt x="5884479" y="8664483"/>
                      <a:pt x="5876814" y="8665753"/>
                      <a:pt x="5893677" y="8665753"/>
                    </a:cubicBezTo>
                    <a:cubicBezTo>
                      <a:pt x="5898275" y="8667023"/>
                      <a:pt x="5846156" y="8665753"/>
                      <a:pt x="5826227" y="8667023"/>
                    </a:cubicBezTo>
                    <a:close/>
                    <a:moveTo>
                      <a:pt x="5977988" y="8665753"/>
                    </a:moveTo>
                    <a:cubicBezTo>
                      <a:pt x="5964192" y="8665753"/>
                      <a:pt x="5967257" y="8667023"/>
                      <a:pt x="5964192" y="8667023"/>
                    </a:cubicBezTo>
                    <a:cubicBezTo>
                      <a:pt x="5924335" y="8667023"/>
                      <a:pt x="5948862" y="8665753"/>
                      <a:pt x="5948862" y="8664483"/>
                    </a:cubicBezTo>
                    <a:cubicBezTo>
                      <a:pt x="5990251" y="8664483"/>
                      <a:pt x="5990251" y="8665753"/>
                      <a:pt x="6031641" y="8664483"/>
                    </a:cubicBezTo>
                    <a:cubicBezTo>
                      <a:pt x="6028575" y="8665753"/>
                      <a:pt x="5981054" y="8667023"/>
                      <a:pt x="5977988" y="8665753"/>
                    </a:cubicBezTo>
                    <a:close/>
                    <a:moveTo>
                      <a:pt x="6290707" y="8660673"/>
                    </a:moveTo>
                    <a:cubicBezTo>
                      <a:pt x="6301438" y="8659403"/>
                      <a:pt x="6304504" y="8659403"/>
                      <a:pt x="6302971" y="8658133"/>
                    </a:cubicBezTo>
                    <a:lnTo>
                      <a:pt x="6358156" y="8658133"/>
                    </a:lnTo>
                    <a:cubicBezTo>
                      <a:pt x="6353558" y="8659403"/>
                      <a:pt x="6322899" y="8659403"/>
                      <a:pt x="6290707" y="8660673"/>
                    </a:cubicBezTo>
                    <a:close/>
                    <a:moveTo>
                      <a:pt x="6373486" y="8660673"/>
                    </a:moveTo>
                    <a:cubicBezTo>
                      <a:pt x="6393414" y="8658133"/>
                      <a:pt x="6410276" y="8659403"/>
                      <a:pt x="6468528" y="8659403"/>
                    </a:cubicBezTo>
                    <a:cubicBezTo>
                      <a:pt x="6480791" y="8661943"/>
                      <a:pt x="6404144" y="8660673"/>
                      <a:pt x="6373486" y="8660673"/>
                    </a:cubicBezTo>
                    <a:close/>
                    <a:moveTo>
                      <a:pt x="6899843" y="8655593"/>
                    </a:moveTo>
                    <a:lnTo>
                      <a:pt x="6878254" y="8655593"/>
                    </a:lnTo>
                    <a:cubicBezTo>
                      <a:pt x="6821104" y="8655593"/>
                      <a:pt x="6755187" y="8655593"/>
                      <a:pt x="6673941" y="8656863"/>
                    </a:cubicBezTo>
                    <a:cubicBezTo>
                      <a:pt x="6686205" y="8659403"/>
                      <a:pt x="6739858" y="8655593"/>
                      <a:pt x="6770304" y="8658133"/>
                    </a:cubicBezTo>
                    <a:cubicBezTo>
                      <a:pt x="6765918" y="8660673"/>
                      <a:pt x="6692336" y="8659403"/>
                      <a:pt x="6647882" y="8659403"/>
                    </a:cubicBezTo>
                    <a:cubicBezTo>
                      <a:pt x="6620289" y="8656863"/>
                      <a:pt x="6666277" y="8655593"/>
                      <a:pt x="6646349" y="8653053"/>
                    </a:cubicBezTo>
                    <a:lnTo>
                      <a:pt x="6939214" y="8653053"/>
                    </a:lnTo>
                    <a:cubicBezTo>
                      <a:pt x="6974773" y="8653053"/>
                      <a:pt x="7012873" y="8654323"/>
                      <a:pt x="7052243" y="8654323"/>
                    </a:cubicBezTo>
                    <a:cubicBezTo>
                      <a:pt x="7007793" y="8655593"/>
                      <a:pt x="6956993" y="8655593"/>
                      <a:pt x="6899843" y="8655593"/>
                    </a:cubicBezTo>
                    <a:close/>
                    <a:moveTo>
                      <a:pt x="6954454" y="8374923"/>
                    </a:moveTo>
                    <a:lnTo>
                      <a:pt x="6991283" y="8374923"/>
                    </a:lnTo>
                    <a:cubicBezTo>
                      <a:pt x="6992553" y="8376193"/>
                      <a:pt x="6992553" y="8376193"/>
                      <a:pt x="6991283" y="8376193"/>
                    </a:cubicBezTo>
                    <a:lnTo>
                      <a:pt x="6936673" y="8376193"/>
                    </a:lnTo>
                    <a:cubicBezTo>
                      <a:pt x="6931593" y="8374923"/>
                      <a:pt x="6941754" y="8374923"/>
                      <a:pt x="6954454" y="8374923"/>
                    </a:cubicBezTo>
                    <a:close/>
                    <a:moveTo>
                      <a:pt x="7097964" y="8087212"/>
                    </a:moveTo>
                    <a:cubicBezTo>
                      <a:pt x="7096693" y="8029757"/>
                      <a:pt x="7096693" y="7968553"/>
                      <a:pt x="7097964" y="7908599"/>
                    </a:cubicBezTo>
                    <a:cubicBezTo>
                      <a:pt x="7099233" y="7964806"/>
                      <a:pt x="7099233" y="8017266"/>
                      <a:pt x="7097964" y="8087212"/>
                    </a:cubicBezTo>
                    <a:close/>
                    <a:moveTo>
                      <a:pt x="7103043" y="7048007"/>
                    </a:moveTo>
                    <a:cubicBezTo>
                      <a:pt x="7103043" y="7014282"/>
                      <a:pt x="7104314" y="7006788"/>
                      <a:pt x="7103043" y="6980558"/>
                    </a:cubicBezTo>
                    <a:cubicBezTo>
                      <a:pt x="7105583" y="6989301"/>
                      <a:pt x="7105583" y="7054252"/>
                      <a:pt x="7103043" y="7048007"/>
                    </a:cubicBezTo>
                    <a:close/>
                    <a:moveTo>
                      <a:pt x="7111933" y="5592868"/>
                    </a:moveTo>
                    <a:cubicBezTo>
                      <a:pt x="7114473" y="5627841"/>
                      <a:pt x="7113204" y="5672807"/>
                      <a:pt x="7114473" y="5737757"/>
                    </a:cubicBezTo>
                    <a:cubicBezTo>
                      <a:pt x="7113204" y="5709029"/>
                      <a:pt x="7110664" y="5639082"/>
                      <a:pt x="7111933" y="5592868"/>
                    </a:cubicBezTo>
                    <a:close/>
                    <a:moveTo>
                      <a:pt x="7124633" y="1960642"/>
                    </a:moveTo>
                    <a:cubicBezTo>
                      <a:pt x="7124633" y="1903186"/>
                      <a:pt x="7123364" y="1875707"/>
                      <a:pt x="7123364" y="1838236"/>
                    </a:cubicBezTo>
                    <a:cubicBezTo>
                      <a:pt x="7124633" y="1828244"/>
                      <a:pt x="7124633" y="1894443"/>
                      <a:pt x="7125904" y="1859470"/>
                    </a:cubicBezTo>
                    <a:cubicBezTo>
                      <a:pt x="7125904" y="1868213"/>
                      <a:pt x="7127173" y="1968137"/>
                      <a:pt x="7124633" y="1960642"/>
                    </a:cubicBezTo>
                    <a:close/>
                    <a:moveTo>
                      <a:pt x="7125904" y="1624649"/>
                    </a:moveTo>
                    <a:lnTo>
                      <a:pt x="7125904" y="1545959"/>
                    </a:lnTo>
                    <a:cubicBezTo>
                      <a:pt x="7127173" y="1503492"/>
                      <a:pt x="7128443" y="1637140"/>
                      <a:pt x="7125904" y="1624649"/>
                    </a:cubicBezTo>
                    <a:close/>
                    <a:moveTo>
                      <a:pt x="7133523" y="384810"/>
                    </a:moveTo>
                    <a:lnTo>
                      <a:pt x="7133523" y="490220"/>
                    </a:lnTo>
                    <a:cubicBezTo>
                      <a:pt x="7133523" y="560070"/>
                      <a:pt x="7133523" y="619760"/>
                      <a:pt x="7128443" y="629920"/>
                    </a:cubicBezTo>
                    <a:cubicBezTo>
                      <a:pt x="7129714" y="720340"/>
                      <a:pt x="7130983" y="811520"/>
                      <a:pt x="7127173" y="898953"/>
                    </a:cubicBezTo>
                    <a:cubicBezTo>
                      <a:pt x="7127173" y="920187"/>
                      <a:pt x="7129714" y="906448"/>
                      <a:pt x="7129714" y="931429"/>
                    </a:cubicBezTo>
                    <a:cubicBezTo>
                      <a:pt x="7125904" y="1021360"/>
                      <a:pt x="7132254" y="1157506"/>
                      <a:pt x="7129714" y="1266173"/>
                    </a:cubicBezTo>
                    <a:cubicBezTo>
                      <a:pt x="7127173" y="1259928"/>
                      <a:pt x="7129714" y="1153759"/>
                      <a:pt x="7127173" y="1188732"/>
                    </a:cubicBezTo>
                    <a:cubicBezTo>
                      <a:pt x="7129714" y="1347361"/>
                      <a:pt x="7124633" y="1478511"/>
                      <a:pt x="7124633" y="1602166"/>
                    </a:cubicBezTo>
                    <a:cubicBezTo>
                      <a:pt x="7123364" y="1598419"/>
                      <a:pt x="7123364" y="1553453"/>
                      <a:pt x="7122093" y="1558450"/>
                    </a:cubicBezTo>
                    <a:cubicBezTo>
                      <a:pt x="7122093" y="1593423"/>
                      <a:pt x="7120823" y="1668366"/>
                      <a:pt x="7122093" y="1714580"/>
                    </a:cubicBezTo>
                    <a:cubicBezTo>
                      <a:pt x="7120823" y="1718328"/>
                      <a:pt x="7120823" y="1730818"/>
                      <a:pt x="7119554" y="1727071"/>
                    </a:cubicBezTo>
                    <a:cubicBezTo>
                      <a:pt x="7120823" y="1809508"/>
                      <a:pt x="7118283" y="1880704"/>
                      <a:pt x="7117014" y="1973133"/>
                    </a:cubicBezTo>
                    <a:cubicBezTo>
                      <a:pt x="7118283" y="1988121"/>
                      <a:pt x="7119554" y="1943156"/>
                      <a:pt x="7119554" y="1971884"/>
                    </a:cubicBezTo>
                    <a:lnTo>
                      <a:pt x="7119554" y="2039332"/>
                    </a:lnTo>
                    <a:cubicBezTo>
                      <a:pt x="7118283" y="2025593"/>
                      <a:pt x="7117014" y="2025593"/>
                      <a:pt x="7117014" y="2051823"/>
                    </a:cubicBezTo>
                    <a:cubicBezTo>
                      <a:pt x="7118283" y="2145501"/>
                      <a:pt x="7117014" y="2262912"/>
                      <a:pt x="7119554" y="2350345"/>
                    </a:cubicBezTo>
                    <a:cubicBezTo>
                      <a:pt x="7117014" y="2322866"/>
                      <a:pt x="7119554" y="2381571"/>
                      <a:pt x="7119554" y="2386567"/>
                    </a:cubicBezTo>
                    <a:cubicBezTo>
                      <a:pt x="7119554" y="2387816"/>
                      <a:pt x="7118283" y="2385318"/>
                      <a:pt x="7118283" y="2386567"/>
                    </a:cubicBezTo>
                    <a:cubicBezTo>
                      <a:pt x="7115743" y="2556437"/>
                      <a:pt x="7122093" y="2899925"/>
                      <a:pt x="7118283" y="2978615"/>
                    </a:cubicBezTo>
                    <a:cubicBezTo>
                      <a:pt x="7119554" y="2959879"/>
                      <a:pt x="7122093" y="3027328"/>
                      <a:pt x="7120823" y="3067297"/>
                    </a:cubicBezTo>
                    <a:cubicBezTo>
                      <a:pt x="7119554" y="3076040"/>
                      <a:pt x="7119554" y="3044814"/>
                      <a:pt x="7118283" y="3046063"/>
                    </a:cubicBezTo>
                    <a:cubicBezTo>
                      <a:pt x="7119554" y="3315857"/>
                      <a:pt x="7118283" y="3613130"/>
                      <a:pt x="7119554" y="3927890"/>
                    </a:cubicBezTo>
                    <a:lnTo>
                      <a:pt x="7119554" y="3905407"/>
                    </a:lnTo>
                    <a:cubicBezTo>
                      <a:pt x="7118283" y="4052794"/>
                      <a:pt x="7117014" y="4116496"/>
                      <a:pt x="7118283" y="4240151"/>
                    </a:cubicBezTo>
                    <a:cubicBezTo>
                      <a:pt x="7117014" y="4351316"/>
                      <a:pt x="7118283" y="4561156"/>
                      <a:pt x="7118283" y="4619861"/>
                    </a:cubicBezTo>
                    <a:cubicBezTo>
                      <a:pt x="7118283" y="4609869"/>
                      <a:pt x="7119554" y="4556160"/>
                      <a:pt x="7120823" y="4586137"/>
                    </a:cubicBezTo>
                    <a:cubicBezTo>
                      <a:pt x="7117014" y="4707294"/>
                      <a:pt x="7117014" y="4809716"/>
                      <a:pt x="7117014" y="4978338"/>
                    </a:cubicBezTo>
                    <a:cubicBezTo>
                      <a:pt x="7113204" y="4992077"/>
                      <a:pt x="7113204" y="5111985"/>
                      <a:pt x="7117014" y="5111985"/>
                    </a:cubicBezTo>
                    <a:cubicBezTo>
                      <a:pt x="7117014" y="5075763"/>
                      <a:pt x="7117014" y="5055778"/>
                      <a:pt x="7115743" y="5045786"/>
                    </a:cubicBezTo>
                    <a:cubicBezTo>
                      <a:pt x="7117014" y="5030797"/>
                      <a:pt x="7115743" y="4987081"/>
                      <a:pt x="7118283" y="5000820"/>
                    </a:cubicBezTo>
                    <a:cubicBezTo>
                      <a:pt x="7118283" y="5058276"/>
                      <a:pt x="7119554" y="5235641"/>
                      <a:pt x="7115743" y="5146959"/>
                    </a:cubicBezTo>
                    <a:cubicBezTo>
                      <a:pt x="7118283" y="5319327"/>
                      <a:pt x="7113204" y="5373036"/>
                      <a:pt x="7115743" y="5526668"/>
                    </a:cubicBezTo>
                    <a:cubicBezTo>
                      <a:pt x="7109393" y="5555396"/>
                      <a:pt x="7114473" y="5763987"/>
                      <a:pt x="7110664" y="5751497"/>
                    </a:cubicBezTo>
                    <a:cubicBezTo>
                      <a:pt x="7111933" y="5792715"/>
                      <a:pt x="7111933" y="5855168"/>
                      <a:pt x="7109393" y="5897635"/>
                    </a:cubicBezTo>
                    <a:cubicBezTo>
                      <a:pt x="7108123" y="5801459"/>
                      <a:pt x="7109393" y="5734010"/>
                      <a:pt x="7106854" y="5675305"/>
                    </a:cubicBezTo>
                    <a:cubicBezTo>
                      <a:pt x="7106854" y="5712776"/>
                      <a:pt x="7106854" y="5744002"/>
                      <a:pt x="7105583" y="5753995"/>
                    </a:cubicBezTo>
                    <a:cubicBezTo>
                      <a:pt x="7108123" y="5802708"/>
                      <a:pt x="7108123" y="5852669"/>
                      <a:pt x="7105583" y="5898884"/>
                    </a:cubicBezTo>
                    <a:cubicBezTo>
                      <a:pt x="7108123" y="5896386"/>
                      <a:pt x="7105583" y="5943850"/>
                      <a:pt x="7105583" y="5955091"/>
                    </a:cubicBezTo>
                    <a:cubicBezTo>
                      <a:pt x="7108123" y="5968831"/>
                      <a:pt x="7105583" y="5918869"/>
                      <a:pt x="7108123" y="5932608"/>
                    </a:cubicBezTo>
                    <a:cubicBezTo>
                      <a:pt x="7109393" y="6005053"/>
                      <a:pt x="7108123" y="6094984"/>
                      <a:pt x="7106854" y="6167429"/>
                    </a:cubicBezTo>
                    <a:cubicBezTo>
                      <a:pt x="7106854" y="6146195"/>
                      <a:pt x="7106854" y="6129958"/>
                      <a:pt x="7105583" y="6123713"/>
                    </a:cubicBezTo>
                    <a:cubicBezTo>
                      <a:pt x="7106854" y="6186165"/>
                      <a:pt x="7103043" y="6256111"/>
                      <a:pt x="7106854" y="6268602"/>
                    </a:cubicBezTo>
                    <a:cubicBezTo>
                      <a:pt x="7106854" y="6244870"/>
                      <a:pt x="7105583" y="6194908"/>
                      <a:pt x="7106854" y="6189912"/>
                    </a:cubicBezTo>
                    <a:cubicBezTo>
                      <a:pt x="7108123" y="6269851"/>
                      <a:pt x="7106854" y="6328556"/>
                      <a:pt x="7105583" y="6379767"/>
                    </a:cubicBezTo>
                    <a:cubicBezTo>
                      <a:pt x="7105583" y="6364778"/>
                      <a:pt x="7105583" y="6298579"/>
                      <a:pt x="7104314" y="6334801"/>
                    </a:cubicBezTo>
                    <a:cubicBezTo>
                      <a:pt x="7104314" y="6387261"/>
                      <a:pt x="7105583" y="6402250"/>
                      <a:pt x="7105583" y="6434725"/>
                    </a:cubicBezTo>
                    <a:cubicBezTo>
                      <a:pt x="7100504" y="6548388"/>
                      <a:pt x="7103043" y="6629576"/>
                      <a:pt x="7100504" y="6748236"/>
                    </a:cubicBezTo>
                    <a:cubicBezTo>
                      <a:pt x="7103043" y="6763224"/>
                      <a:pt x="7101773" y="6830673"/>
                      <a:pt x="7103043" y="6881883"/>
                    </a:cubicBezTo>
                    <a:cubicBezTo>
                      <a:pt x="7101773" y="6881883"/>
                      <a:pt x="7101773" y="6888129"/>
                      <a:pt x="7100504" y="6893125"/>
                    </a:cubicBezTo>
                    <a:cubicBezTo>
                      <a:pt x="7099233" y="6896872"/>
                      <a:pt x="7100504" y="6849408"/>
                      <a:pt x="7097964" y="6860650"/>
                    </a:cubicBezTo>
                    <a:cubicBezTo>
                      <a:pt x="7097964" y="6905615"/>
                      <a:pt x="7099233" y="7006788"/>
                      <a:pt x="7096693" y="7072987"/>
                    </a:cubicBezTo>
                    <a:cubicBezTo>
                      <a:pt x="7097964" y="7100466"/>
                      <a:pt x="7099233" y="7235363"/>
                      <a:pt x="7095423" y="7251601"/>
                    </a:cubicBezTo>
                    <a:cubicBezTo>
                      <a:pt x="7095423" y="7174160"/>
                      <a:pt x="7094154" y="7105463"/>
                      <a:pt x="7095423" y="7061746"/>
                    </a:cubicBezTo>
                    <a:cubicBezTo>
                      <a:pt x="7092883" y="7050505"/>
                      <a:pt x="7096693" y="6831921"/>
                      <a:pt x="7092883" y="6850657"/>
                    </a:cubicBezTo>
                    <a:cubicBezTo>
                      <a:pt x="7094154" y="6840665"/>
                      <a:pt x="7095423" y="6833171"/>
                      <a:pt x="7095423" y="6805692"/>
                    </a:cubicBezTo>
                    <a:cubicBezTo>
                      <a:pt x="7094154" y="6789454"/>
                      <a:pt x="7092883" y="6755730"/>
                      <a:pt x="7091614" y="6728251"/>
                    </a:cubicBezTo>
                    <a:cubicBezTo>
                      <a:pt x="7096693" y="6731998"/>
                      <a:pt x="7089073" y="6662051"/>
                      <a:pt x="7094154" y="6649561"/>
                    </a:cubicBezTo>
                    <a:cubicBezTo>
                      <a:pt x="7094154" y="6613338"/>
                      <a:pt x="7092883" y="6627078"/>
                      <a:pt x="7091614" y="6605844"/>
                    </a:cubicBezTo>
                    <a:cubicBezTo>
                      <a:pt x="7091614" y="6575867"/>
                      <a:pt x="7094154" y="6562128"/>
                      <a:pt x="7094154" y="6527155"/>
                    </a:cubicBezTo>
                    <a:cubicBezTo>
                      <a:pt x="7089073" y="6274847"/>
                      <a:pt x="7094154" y="5985068"/>
                      <a:pt x="7092883" y="5734010"/>
                    </a:cubicBezTo>
                    <a:cubicBezTo>
                      <a:pt x="7092883" y="5790217"/>
                      <a:pt x="7092883" y="5861413"/>
                      <a:pt x="7090343" y="5891390"/>
                    </a:cubicBezTo>
                    <a:cubicBezTo>
                      <a:pt x="7090343" y="5871405"/>
                      <a:pt x="7092883" y="5835183"/>
                      <a:pt x="7090343" y="5823941"/>
                    </a:cubicBezTo>
                    <a:cubicBezTo>
                      <a:pt x="7090343" y="5843926"/>
                      <a:pt x="7090343" y="5880148"/>
                      <a:pt x="7089073" y="5891390"/>
                    </a:cubicBezTo>
                    <a:cubicBezTo>
                      <a:pt x="7087804" y="5831436"/>
                      <a:pt x="7091614" y="5790217"/>
                      <a:pt x="7090343" y="5767734"/>
                    </a:cubicBezTo>
                    <a:cubicBezTo>
                      <a:pt x="7090343" y="5828938"/>
                      <a:pt x="7087804" y="5771481"/>
                      <a:pt x="7087804" y="5768983"/>
                    </a:cubicBezTo>
                    <a:cubicBezTo>
                      <a:pt x="7086533" y="5791466"/>
                      <a:pt x="7089073" y="5823941"/>
                      <a:pt x="7085264" y="5858915"/>
                    </a:cubicBezTo>
                    <a:cubicBezTo>
                      <a:pt x="7086533" y="5861413"/>
                      <a:pt x="7086533" y="5846424"/>
                      <a:pt x="7087804" y="5847673"/>
                    </a:cubicBezTo>
                    <a:cubicBezTo>
                      <a:pt x="7087804" y="5870156"/>
                      <a:pt x="7086533" y="5870156"/>
                      <a:pt x="7085264" y="5892639"/>
                    </a:cubicBezTo>
                    <a:cubicBezTo>
                      <a:pt x="7092883" y="6046272"/>
                      <a:pt x="7086533" y="6289835"/>
                      <a:pt x="7090343" y="6472196"/>
                    </a:cubicBezTo>
                    <a:cubicBezTo>
                      <a:pt x="7086533" y="6482189"/>
                      <a:pt x="7089073" y="6520909"/>
                      <a:pt x="7090343" y="6517162"/>
                    </a:cubicBezTo>
                    <a:cubicBezTo>
                      <a:pt x="7089073" y="6567123"/>
                      <a:pt x="7087804" y="6575867"/>
                      <a:pt x="7086533" y="6595852"/>
                    </a:cubicBezTo>
                    <a:cubicBezTo>
                      <a:pt x="7091614" y="6640817"/>
                      <a:pt x="7086533" y="6778212"/>
                      <a:pt x="7089073" y="6840665"/>
                    </a:cubicBezTo>
                    <a:cubicBezTo>
                      <a:pt x="7085264" y="6909362"/>
                      <a:pt x="7090343" y="7065493"/>
                      <a:pt x="7089073" y="7141685"/>
                    </a:cubicBezTo>
                    <a:cubicBezTo>
                      <a:pt x="7089073" y="7132942"/>
                      <a:pt x="7089073" y="7129195"/>
                      <a:pt x="7090343" y="7130443"/>
                    </a:cubicBezTo>
                    <a:cubicBezTo>
                      <a:pt x="7090343" y="7170413"/>
                      <a:pt x="7091614" y="7194145"/>
                      <a:pt x="7090343" y="7220375"/>
                    </a:cubicBezTo>
                    <a:cubicBezTo>
                      <a:pt x="7089073" y="7194145"/>
                      <a:pt x="7091614" y="7199141"/>
                      <a:pt x="7090343" y="7164168"/>
                    </a:cubicBezTo>
                    <a:cubicBezTo>
                      <a:pt x="7085264" y="7245356"/>
                      <a:pt x="7089073" y="7372758"/>
                      <a:pt x="7087804" y="7488920"/>
                    </a:cubicBezTo>
                    <a:cubicBezTo>
                      <a:pt x="7089073" y="7506406"/>
                      <a:pt x="7089073" y="7532637"/>
                      <a:pt x="7090343" y="7555119"/>
                    </a:cubicBezTo>
                    <a:cubicBezTo>
                      <a:pt x="7089073" y="7576353"/>
                      <a:pt x="7089073" y="7638805"/>
                      <a:pt x="7089073" y="7690016"/>
                    </a:cubicBezTo>
                    <a:cubicBezTo>
                      <a:pt x="7091614" y="7697510"/>
                      <a:pt x="7092883" y="7716246"/>
                      <a:pt x="7091614" y="7767457"/>
                    </a:cubicBezTo>
                    <a:cubicBezTo>
                      <a:pt x="7096693" y="7708751"/>
                      <a:pt x="7095423" y="7603832"/>
                      <a:pt x="7094154" y="7532637"/>
                    </a:cubicBezTo>
                    <a:cubicBezTo>
                      <a:pt x="7096693" y="7571357"/>
                      <a:pt x="7096693" y="7508905"/>
                      <a:pt x="7099233" y="7553870"/>
                    </a:cubicBezTo>
                    <a:cubicBezTo>
                      <a:pt x="7095423" y="7583847"/>
                      <a:pt x="7097964" y="7734982"/>
                      <a:pt x="7097964" y="7796185"/>
                    </a:cubicBezTo>
                    <a:cubicBezTo>
                      <a:pt x="7097964" y="7778698"/>
                      <a:pt x="7097964" y="7763710"/>
                      <a:pt x="7099233" y="7766208"/>
                    </a:cubicBezTo>
                    <a:cubicBezTo>
                      <a:pt x="7099233" y="7799932"/>
                      <a:pt x="7101773" y="7861135"/>
                      <a:pt x="7099233" y="7888614"/>
                    </a:cubicBezTo>
                    <a:cubicBezTo>
                      <a:pt x="7099233" y="7832408"/>
                      <a:pt x="7096693" y="7846147"/>
                      <a:pt x="7099233" y="7809924"/>
                    </a:cubicBezTo>
                    <a:cubicBezTo>
                      <a:pt x="7096693" y="7831158"/>
                      <a:pt x="7095423" y="7858637"/>
                      <a:pt x="7094154" y="7899856"/>
                    </a:cubicBezTo>
                    <a:cubicBezTo>
                      <a:pt x="7096693" y="7907350"/>
                      <a:pt x="7095423" y="7861135"/>
                      <a:pt x="7097964" y="7876124"/>
                    </a:cubicBezTo>
                    <a:lnTo>
                      <a:pt x="7097964" y="7898607"/>
                    </a:lnTo>
                    <a:cubicBezTo>
                      <a:pt x="7096693" y="7913596"/>
                      <a:pt x="7097964" y="8021013"/>
                      <a:pt x="7094154" y="7988538"/>
                    </a:cubicBezTo>
                    <a:cubicBezTo>
                      <a:pt x="7095423" y="8069726"/>
                      <a:pt x="7095423" y="8192043"/>
                      <a:pt x="7091614" y="8225063"/>
                    </a:cubicBezTo>
                    <a:lnTo>
                      <a:pt x="7091614" y="8283483"/>
                    </a:lnTo>
                    <a:cubicBezTo>
                      <a:pt x="7091614" y="8293643"/>
                      <a:pt x="7092883" y="8303804"/>
                      <a:pt x="7092883" y="8313963"/>
                    </a:cubicBezTo>
                    <a:cubicBezTo>
                      <a:pt x="7092883" y="8334283"/>
                      <a:pt x="7094154" y="8354604"/>
                      <a:pt x="7094154" y="8374923"/>
                    </a:cubicBezTo>
                    <a:lnTo>
                      <a:pt x="7056054" y="8374923"/>
                    </a:lnTo>
                    <a:cubicBezTo>
                      <a:pt x="7054783" y="8373654"/>
                      <a:pt x="7056054" y="8372383"/>
                      <a:pt x="7049704" y="8372383"/>
                    </a:cubicBezTo>
                    <a:cubicBezTo>
                      <a:pt x="7047164" y="8373654"/>
                      <a:pt x="7034464" y="8373654"/>
                      <a:pt x="7028114" y="8374923"/>
                    </a:cubicBezTo>
                    <a:cubicBezTo>
                      <a:pt x="7025573" y="8372383"/>
                      <a:pt x="7015414" y="8374923"/>
                      <a:pt x="7014143" y="8373654"/>
                    </a:cubicBezTo>
                    <a:cubicBezTo>
                      <a:pt x="7020493" y="8373654"/>
                      <a:pt x="7019223" y="8372383"/>
                      <a:pt x="7023033" y="8371113"/>
                    </a:cubicBezTo>
                    <a:lnTo>
                      <a:pt x="7000173" y="8371113"/>
                    </a:lnTo>
                    <a:cubicBezTo>
                      <a:pt x="6997633" y="8373654"/>
                      <a:pt x="7015414" y="8372383"/>
                      <a:pt x="7010333" y="8374923"/>
                    </a:cubicBezTo>
                    <a:lnTo>
                      <a:pt x="6997633" y="8374923"/>
                    </a:lnTo>
                    <a:cubicBezTo>
                      <a:pt x="6997633" y="8374923"/>
                      <a:pt x="6993823" y="8376193"/>
                      <a:pt x="6981123" y="8376193"/>
                    </a:cubicBezTo>
                    <a:cubicBezTo>
                      <a:pt x="6959533" y="8374923"/>
                      <a:pt x="6932864" y="8374923"/>
                      <a:pt x="6901114" y="8376193"/>
                    </a:cubicBezTo>
                    <a:cubicBezTo>
                      <a:pt x="6868093" y="8376193"/>
                      <a:pt x="6829993" y="8377463"/>
                      <a:pt x="6788083" y="8376193"/>
                    </a:cubicBezTo>
                    <a:cubicBezTo>
                      <a:pt x="6791893" y="8374923"/>
                      <a:pt x="6803323" y="8374923"/>
                      <a:pt x="6798243" y="8373654"/>
                    </a:cubicBezTo>
                    <a:cubicBezTo>
                      <a:pt x="6753654" y="8373654"/>
                      <a:pt x="6756720" y="8376193"/>
                      <a:pt x="6709199" y="8377463"/>
                    </a:cubicBezTo>
                    <a:lnTo>
                      <a:pt x="6713798" y="8377463"/>
                    </a:lnTo>
                    <a:cubicBezTo>
                      <a:pt x="6643283" y="8380004"/>
                      <a:pt x="6517582" y="8376193"/>
                      <a:pt x="6470061" y="8376193"/>
                    </a:cubicBezTo>
                    <a:cubicBezTo>
                      <a:pt x="6482324" y="8376193"/>
                      <a:pt x="6491522" y="8377463"/>
                      <a:pt x="6476192" y="8377463"/>
                    </a:cubicBezTo>
                    <a:cubicBezTo>
                      <a:pt x="6253917" y="8376193"/>
                      <a:pt x="6065365" y="8377463"/>
                      <a:pt x="5859952" y="8377463"/>
                    </a:cubicBezTo>
                    <a:cubicBezTo>
                      <a:pt x="5858419" y="8376193"/>
                      <a:pt x="5879880" y="8376193"/>
                      <a:pt x="5859952" y="8376193"/>
                    </a:cubicBezTo>
                    <a:cubicBezTo>
                      <a:pt x="5766443" y="8377463"/>
                      <a:pt x="5294298" y="8385083"/>
                      <a:pt x="5380143" y="8376193"/>
                    </a:cubicBezTo>
                    <a:cubicBezTo>
                      <a:pt x="5369412" y="8376193"/>
                      <a:pt x="5352550" y="8376193"/>
                      <a:pt x="5352550" y="8374923"/>
                    </a:cubicBezTo>
                    <a:lnTo>
                      <a:pt x="5393939" y="8374923"/>
                    </a:lnTo>
                    <a:cubicBezTo>
                      <a:pt x="5351017" y="8373654"/>
                      <a:pt x="5272837" y="8376193"/>
                      <a:pt x="5216118" y="8376193"/>
                    </a:cubicBezTo>
                    <a:cubicBezTo>
                      <a:pt x="5202322" y="8374923"/>
                      <a:pt x="5193124" y="8373654"/>
                      <a:pt x="5174729" y="8373654"/>
                    </a:cubicBezTo>
                    <a:cubicBezTo>
                      <a:pt x="5075088" y="8378733"/>
                      <a:pt x="5003040" y="8371113"/>
                      <a:pt x="4900333" y="8373654"/>
                    </a:cubicBezTo>
                    <a:cubicBezTo>
                      <a:pt x="4895735" y="8372383"/>
                      <a:pt x="4953986" y="8373654"/>
                      <a:pt x="4940190" y="8371113"/>
                    </a:cubicBezTo>
                    <a:cubicBezTo>
                      <a:pt x="4800692" y="8376193"/>
                      <a:pt x="4563087" y="8372383"/>
                      <a:pt x="4365338" y="8373654"/>
                    </a:cubicBezTo>
                    <a:cubicBezTo>
                      <a:pt x="4360739" y="8372383"/>
                      <a:pt x="4441985" y="8373654"/>
                      <a:pt x="4418991" y="8371113"/>
                    </a:cubicBezTo>
                    <a:cubicBezTo>
                      <a:pt x="4276428" y="8373654"/>
                      <a:pt x="4008164" y="8371113"/>
                      <a:pt x="3830343" y="8373654"/>
                    </a:cubicBezTo>
                    <a:cubicBezTo>
                      <a:pt x="3871732" y="8371113"/>
                      <a:pt x="3779756" y="8372383"/>
                      <a:pt x="3775157" y="8371113"/>
                    </a:cubicBezTo>
                    <a:cubicBezTo>
                      <a:pt x="3894726" y="8366033"/>
                      <a:pt x="4023493" y="8371113"/>
                      <a:pt x="4184452" y="8367304"/>
                    </a:cubicBezTo>
                    <a:cubicBezTo>
                      <a:pt x="4176787" y="8366033"/>
                      <a:pt x="4199781" y="8363493"/>
                      <a:pt x="4169122" y="8363493"/>
                    </a:cubicBezTo>
                    <a:cubicBezTo>
                      <a:pt x="4126200" y="8369843"/>
                      <a:pt x="3956044" y="8366033"/>
                      <a:pt x="3842607" y="8368573"/>
                    </a:cubicBezTo>
                    <a:cubicBezTo>
                      <a:pt x="3836475" y="8367304"/>
                      <a:pt x="3799684" y="8368573"/>
                      <a:pt x="3815014" y="8366033"/>
                    </a:cubicBezTo>
                    <a:cubicBezTo>
                      <a:pt x="3709241" y="8369843"/>
                      <a:pt x="3499229" y="8368573"/>
                      <a:pt x="3335205" y="8367304"/>
                    </a:cubicBezTo>
                    <a:cubicBezTo>
                      <a:pt x="3295348" y="8369843"/>
                      <a:pt x="3200306" y="8367304"/>
                      <a:pt x="3129791" y="8368573"/>
                    </a:cubicBezTo>
                    <a:cubicBezTo>
                      <a:pt x="3158917" y="8367304"/>
                      <a:pt x="3149719" y="8364763"/>
                      <a:pt x="3197240" y="8364763"/>
                    </a:cubicBezTo>
                    <a:cubicBezTo>
                      <a:pt x="3214102" y="8366033"/>
                      <a:pt x="3155851" y="8367304"/>
                      <a:pt x="3211037" y="8367304"/>
                    </a:cubicBezTo>
                    <a:cubicBezTo>
                      <a:pt x="3227899" y="8362223"/>
                      <a:pt x="3405720" y="8366033"/>
                      <a:pt x="3442510" y="8363493"/>
                    </a:cubicBezTo>
                    <a:cubicBezTo>
                      <a:pt x="3407252" y="8363493"/>
                      <a:pt x="3460905" y="8362223"/>
                      <a:pt x="3440977" y="8360954"/>
                    </a:cubicBezTo>
                    <a:cubicBezTo>
                      <a:pt x="3382725" y="8363493"/>
                      <a:pt x="3329073" y="8360954"/>
                      <a:pt x="3276953" y="8363493"/>
                    </a:cubicBezTo>
                    <a:cubicBezTo>
                      <a:pt x="3246294" y="8360954"/>
                      <a:pt x="3140521" y="8359683"/>
                      <a:pt x="3188042" y="8363493"/>
                    </a:cubicBezTo>
                    <a:cubicBezTo>
                      <a:pt x="3137456" y="8360954"/>
                      <a:pt x="3034749" y="8363493"/>
                      <a:pt x="2987228" y="8359683"/>
                    </a:cubicBezTo>
                    <a:cubicBezTo>
                      <a:pt x="3135923" y="8359683"/>
                      <a:pt x="3189575" y="8357143"/>
                      <a:pt x="3301480" y="8357143"/>
                    </a:cubicBezTo>
                    <a:cubicBezTo>
                      <a:pt x="3237097" y="8354604"/>
                      <a:pt x="3200306" y="8355873"/>
                      <a:pt x="3135923" y="8355873"/>
                    </a:cubicBezTo>
                    <a:cubicBezTo>
                      <a:pt x="3134390" y="8354604"/>
                      <a:pt x="3142054" y="8354604"/>
                      <a:pt x="3149719" y="8353333"/>
                    </a:cubicBezTo>
                    <a:cubicBezTo>
                      <a:pt x="2950437" y="8353333"/>
                      <a:pt x="2818605" y="8353333"/>
                      <a:pt x="2668377" y="8349523"/>
                    </a:cubicBezTo>
                    <a:cubicBezTo>
                      <a:pt x="2666844" y="8350793"/>
                      <a:pt x="2671443" y="8352063"/>
                      <a:pt x="2654580" y="8352063"/>
                    </a:cubicBezTo>
                    <a:cubicBezTo>
                      <a:pt x="2565670" y="8349523"/>
                      <a:pt x="2403179" y="8350793"/>
                      <a:pt x="2311202" y="8350793"/>
                    </a:cubicBezTo>
                    <a:cubicBezTo>
                      <a:pt x="2328065" y="8350793"/>
                      <a:pt x="2343394" y="8350793"/>
                      <a:pt x="2338795" y="8352063"/>
                    </a:cubicBezTo>
                    <a:cubicBezTo>
                      <a:pt x="2279011" y="8352063"/>
                      <a:pt x="2206963" y="8353333"/>
                      <a:pt x="2200831" y="8350793"/>
                    </a:cubicBezTo>
                    <a:cubicBezTo>
                      <a:pt x="2170172" y="8350793"/>
                      <a:pt x="2188567" y="8353333"/>
                      <a:pt x="2147178" y="8353333"/>
                    </a:cubicBezTo>
                    <a:cubicBezTo>
                      <a:pt x="2105789" y="8352063"/>
                      <a:pt x="2085861" y="8349523"/>
                      <a:pt x="2038340" y="8348254"/>
                    </a:cubicBezTo>
                    <a:cubicBezTo>
                      <a:pt x="2070531" y="8350793"/>
                      <a:pt x="1852854" y="8352063"/>
                      <a:pt x="1912639" y="8346983"/>
                    </a:cubicBezTo>
                    <a:cubicBezTo>
                      <a:pt x="1826794" y="8346983"/>
                      <a:pt x="1780806" y="8348254"/>
                      <a:pt x="1719489" y="8344443"/>
                    </a:cubicBezTo>
                    <a:cubicBezTo>
                      <a:pt x="1694962" y="8345713"/>
                      <a:pt x="1673501" y="8346983"/>
                      <a:pt x="1638243" y="8348254"/>
                    </a:cubicBezTo>
                    <a:cubicBezTo>
                      <a:pt x="1648974" y="8354604"/>
                      <a:pt x="1619848" y="8355873"/>
                      <a:pt x="1629045" y="8360954"/>
                    </a:cubicBezTo>
                    <a:cubicBezTo>
                      <a:pt x="1701093" y="8359683"/>
                      <a:pt x="1754746" y="8358413"/>
                      <a:pt x="1780806" y="8363493"/>
                    </a:cubicBezTo>
                    <a:cubicBezTo>
                      <a:pt x="1796136" y="8360954"/>
                      <a:pt x="1904974" y="8360954"/>
                      <a:pt x="1931034" y="8363493"/>
                    </a:cubicBezTo>
                    <a:cubicBezTo>
                      <a:pt x="2023010" y="8359683"/>
                      <a:pt x="2153310" y="8364763"/>
                      <a:pt x="2300472" y="8363493"/>
                    </a:cubicBezTo>
                    <a:cubicBezTo>
                      <a:pt x="2294340" y="8367304"/>
                      <a:pt x="2346460" y="8364763"/>
                      <a:pt x="2369454" y="8367304"/>
                    </a:cubicBezTo>
                    <a:cubicBezTo>
                      <a:pt x="2320400" y="8367304"/>
                      <a:pt x="2277478" y="8368573"/>
                      <a:pt x="2233023" y="8368573"/>
                    </a:cubicBezTo>
                    <a:cubicBezTo>
                      <a:pt x="2251418" y="8366033"/>
                      <a:pt x="2229957" y="8366033"/>
                      <a:pt x="2203897" y="8364763"/>
                    </a:cubicBezTo>
                    <a:cubicBezTo>
                      <a:pt x="2185501" y="8367304"/>
                      <a:pt x="2114986" y="8366033"/>
                      <a:pt x="2095058" y="8364763"/>
                    </a:cubicBezTo>
                    <a:cubicBezTo>
                      <a:pt x="2079729" y="8367304"/>
                      <a:pt x="2153310" y="8366033"/>
                      <a:pt x="2164040" y="8367304"/>
                    </a:cubicBezTo>
                    <a:cubicBezTo>
                      <a:pt x="2111921" y="8368573"/>
                      <a:pt x="2047537" y="8368573"/>
                      <a:pt x="2000016" y="8369843"/>
                    </a:cubicBezTo>
                    <a:cubicBezTo>
                      <a:pt x="1972423" y="8366033"/>
                      <a:pt x="1871249" y="8366033"/>
                      <a:pt x="1808399" y="8368573"/>
                    </a:cubicBezTo>
                    <a:cubicBezTo>
                      <a:pt x="1780806" y="8367304"/>
                      <a:pt x="1780806" y="8366033"/>
                      <a:pt x="1806866" y="8364763"/>
                    </a:cubicBezTo>
                    <a:cubicBezTo>
                      <a:pt x="1681165" y="8367304"/>
                      <a:pt x="1524806" y="8367304"/>
                      <a:pt x="1435895" y="8364763"/>
                    </a:cubicBezTo>
                    <a:cubicBezTo>
                      <a:pt x="1400638" y="8369843"/>
                      <a:pt x="1288733" y="8363493"/>
                      <a:pt x="1244278" y="8364763"/>
                    </a:cubicBezTo>
                    <a:cubicBezTo>
                      <a:pt x="1264206" y="8364763"/>
                      <a:pt x="1278003" y="8366033"/>
                      <a:pt x="1285667" y="8367304"/>
                    </a:cubicBezTo>
                    <a:cubicBezTo>
                      <a:pt x="1242745" y="8367304"/>
                      <a:pt x="1245811" y="8368573"/>
                      <a:pt x="1204422" y="8368573"/>
                    </a:cubicBezTo>
                    <a:cubicBezTo>
                      <a:pt x="1205955" y="8366033"/>
                      <a:pt x="1152302" y="8366033"/>
                      <a:pt x="1121643" y="8364763"/>
                    </a:cubicBezTo>
                    <a:cubicBezTo>
                      <a:pt x="1109380" y="8366033"/>
                      <a:pt x="1163032" y="8367304"/>
                      <a:pt x="1123176" y="8367304"/>
                    </a:cubicBezTo>
                    <a:cubicBezTo>
                      <a:pt x="1006673" y="8367304"/>
                      <a:pt x="963751" y="8366033"/>
                      <a:pt x="876373" y="8368573"/>
                    </a:cubicBezTo>
                    <a:cubicBezTo>
                      <a:pt x="864110" y="8366033"/>
                      <a:pt x="874840" y="8364763"/>
                      <a:pt x="792062" y="8364763"/>
                    </a:cubicBezTo>
                    <a:cubicBezTo>
                      <a:pt x="793595" y="8366033"/>
                      <a:pt x="790529" y="8367304"/>
                      <a:pt x="779798" y="8367304"/>
                    </a:cubicBezTo>
                    <a:cubicBezTo>
                      <a:pt x="736876" y="8367304"/>
                      <a:pt x="697020" y="8366033"/>
                      <a:pt x="657163" y="8368573"/>
                    </a:cubicBezTo>
                    <a:cubicBezTo>
                      <a:pt x="640301" y="8366033"/>
                      <a:pt x="709283" y="8364763"/>
                      <a:pt x="752205" y="8364763"/>
                    </a:cubicBezTo>
                    <a:cubicBezTo>
                      <a:pt x="663295" y="8364763"/>
                      <a:pt x="608330" y="8357143"/>
                      <a:pt x="579120" y="8362223"/>
                    </a:cubicBezTo>
                    <a:lnTo>
                      <a:pt x="561340" y="8362223"/>
                    </a:lnTo>
                    <a:cubicBezTo>
                      <a:pt x="513080" y="8360954"/>
                      <a:pt x="469900" y="8360954"/>
                      <a:pt x="426720" y="8359683"/>
                    </a:cubicBezTo>
                    <a:lnTo>
                      <a:pt x="407670" y="8359683"/>
                    </a:lnTo>
                    <a:cubicBezTo>
                      <a:pt x="403860" y="8359683"/>
                      <a:pt x="400050" y="8359683"/>
                      <a:pt x="394970" y="8358413"/>
                    </a:cubicBezTo>
                    <a:cubicBezTo>
                      <a:pt x="387350" y="8358413"/>
                      <a:pt x="378460" y="8357143"/>
                      <a:pt x="369570" y="8357143"/>
                    </a:cubicBezTo>
                    <a:cubicBezTo>
                      <a:pt x="370840" y="8355873"/>
                      <a:pt x="375920" y="8355873"/>
                      <a:pt x="377190" y="8354604"/>
                    </a:cubicBezTo>
                    <a:cubicBezTo>
                      <a:pt x="359410" y="8353333"/>
                      <a:pt x="345440" y="8358413"/>
                      <a:pt x="346710" y="8354604"/>
                    </a:cubicBezTo>
                    <a:cubicBezTo>
                      <a:pt x="363220" y="8354604"/>
                      <a:pt x="383540" y="8354604"/>
                      <a:pt x="392430" y="8353333"/>
                    </a:cubicBezTo>
                    <a:cubicBezTo>
                      <a:pt x="386080" y="8353333"/>
                      <a:pt x="381000" y="8353333"/>
                      <a:pt x="379730" y="8352063"/>
                    </a:cubicBezTo>
                    <a:cubicBezTo>
                      <a:pt x="393700" y="8353333"/>
                      <a:pt x="383540" y="8349523"/>
                      <a:pt x="410210" y="8350793"/>
                    </a:cubicBezTo>
                    <a:cubicBezTo>
                      <a:pt x="408940" y="8349523"/>
                      <a:pt x="411480" y="8348254"/>
                      <a:pt x="414020" y="8348254"/>
                    </a:cubicBezTo>
                    <a:lnTo>
                      <a:pt x="420370" y="8348254"/>
                    </a:lnTo>
                    <a:cubicBezTo>
                      <a:pt x="424180" y="8348254"/>
                      <a:pt x="426720" y="8348254"/>
                      <a:pt x="426720" y="8346983"/>
                    </a:cubicBezTo>
                    <a:lnTo>
                      <a:pt x="405130" y="8346983"/>
                    </a:lnTo>
                    <a:cubicBezTo>
                      <a:pt x="400050" y="8346983"/>
                      <a:pt x="396240" y="8345713"/>
                      <a:pt x="394970" y="8345713"/>
                    </a:cubicBezTo>
                    <a:cubicBezTo>
                      <a:pt x="401320" y="8345713"/>
                      <a:pt x="406400" y="8344443"/>
                      <a:pt x="410210" y="8344443"/>
                    </a:cubicBezTo>
                    <a:lnTo>
                      <a:pt x="444500" y="8344443"/>
                    </a:lnTo>
                    <a:cubicBezTo>
                      <a:pt x="474980" y="8344443"/>
                      <a:pt x="501650" y="8345713"/>
                      <a:pt x="527050" y="8346983"/>
                    </a:cubicBezTo>
                    <a:cubicBezTo>
                      <a:pt x="510540" y="8346983"/>
                      <a:pt x="468630" y="8345713"/>
                      <a:pt x="469900" y="8348254"/>
                    </a:cubicBezTo>
                    <a:cubicBezTo>
                      <a:pt x="532130" y="8348254"/>
                      <a:pt x="430530" y="8350793"/>
                      <a:pt x="492760" y="8350793"/>
                    </a:cubicBezTo>
                    <a:cubicBezTo>
                      <a:pt x="513080" y="8349523"/>
                      <a:pt x="535940" y="8348254"/>
                      <a:pt x="558800" y="8348254"/>
                    </a:cubicBezTo>
                    <a:lnTo>
                      <a:pt x="558800" y="8339363"/>
                    </a:lnTo>
                    <a:cubicBezTo>
                      <a:pt x="500380" y="8338093"/>
                      <a:pt x="443230" y="8338093"/>
                      <a:pt x="412750" y="8336823"/>
                    </a:cubicBezTo>
                    <a:lnTo>
                      <a:pt x="416560" y="8336823"/>
                    </a:lnTo>
                    <a:cubicBezTo>
                      <a:pt x="417830" y="8336823"/>
                      <a:pt x="417830" y="8336823"/>
                      <a:pt x="416560" y="8336823"/>
                    </a:cubicBezTo>
                    <a:lnTo>
                      <a:pt x="401320" y="8336823"/>
                    </a:lnTo>
                    <a:cubicBezTo>
                      <a:pt x="397510" y="8338093"/>
                      <a:pt x="411480" y="8339363"/>
                      <a:pt x="403860" y="8339363"/>
                    </a:cubicBezTo>
                    <a:cubicBezTo>
                      <a:pt x="401320" y="8336823"/>
                      <a:pt x="383540" y="8339363"/>
                      <a:pt x="381000" y="8338093"/>
                    </a:cubicBezTo>
                    <a:cubicBezTo>
                      <a:pt x="378460" y="8335554"/>
                      <a:pt x="389890" y="8338093"/>
                      <a:pt x="389890" y="8335554"/>
                    </a:cubicBezTo>
                    <a:cubicBezTo>
                      <a:pt x="381000" y="8334283"/>
                      <a:pt x="372110" y="8333013"/>
                      <a:pt x="361950" y="8333013"/>
                    </a:cubicBezTo>
                    <a:lnTo>
                      <a:pt x="361950" y="8329204"/>
                    </a:lnTo>
                    <a:lnTo>
                      <a:pt x="361950" y="8331743"/>
                    </a:lnTo>
                    <a:cubicBezTo>
                      <a:pt x="374650" y="8330473"/>
                      <a:pt x="388620" y="8331743"/>
                      <a:pt x="405130" y="8331743"/>
                    </a:cubicBezTo>
                    <a:lnTo>
                      <a:pt x="496570" y="8331743"/>
                    </a:lnTo>
                    <a:cubicBezTo>
                      <a:pt x="516890" y="8331743"/>
                      <a:pt x="537210" y="8331743"/>
                      <a:pt x="557530" y="8330473"/>
                    </a:cubicBezTo>
                    <a:lnTo>
                      <a:pt x="557530" y="8329204"/>
                    </a:lnTo>
                    <a:lnTo>
                      <a:pt x="543560" y="8329204"/>
                    </a:lnTo>
                    <a:cubicBezTo>
                      <a:pt x="534670" y="8325393"/>
                      <a:pt x="504190" y="8329204"/>
                      <a:pt x="474980" y="8327933"/>
                    </a:cubicBezTo>
                    <a:cubicBezTo>
                      <a:pt x="488950" y="8325393"/>
                      <a:pt x="523240" y="8325393"/>
                      <a:pt x="558800" y="8325393"/>
                    </a:cubicBezTo>
                    <a:lnTo>
                      <a:pt x="558800" y="8319043"/>
                    </a:lnTo>
                    <a:cubicBezTo>
                      <a:pt x="527050" y="8319043"/>
                      <a:pt x="509270" y="8320313"/>
                      <a:pt x="485140" y="8320313"/>
                    </a:cubicBezTo>
                    <a:cubicBezTo>
                      <a:pt x="473710" y="8320313"/>
                      <a:pt x="461010" y="8320313"/>
                      <a:pt x="448310" y="8319043"/>
                    </a:cubicBezTo>
                    <a:lnTo>
                      <a:pt x="400050" y="8319043"/>
                    </a:lnTo>
                    <a:cubicBezTo>
                      <a:pt x="391160" y="8320313"/>
                      <a:pt x="381000" y="8320313"/>
                      <a:pt x="372110" y="8321583"/>
                    </a:cubicBezTo>
                    <a:cubicBezTo>
                      <a:pt x="370840" y="8312693"/>
                      <a:pt x="370840" y="8302533"/>
                      <a:pt x="372110" y="8294913"/>
                    </a:cubicBezTo>
                    <a:cubicBezTo>
                      <a:pt x="369570" y="8291104"/>
                      <a:pt x="372110" y="8280943"/>
                      <a:pt x="369570" y="8280943"/>
                    </a:cubicBezTo>
                    <a:lnTo>
                      <a:pt x="369570" y="8278404"/>
                    </a:lnTo>
                    <a:lnTo>
                      <a:pt x="369570" y="8206013"/>
                    </a:lnTo>
                    <a:cubicBezTo>
                      <a:pt x="368300" y="8213634"/>
                      <a:pt x="369570" y="8259354"/>
                      <a:pt x="368300" y="8263163"/>
                    </a:cubicBezTo>
                    <a:cubicBezTo>
                      <a:pt x="367030" y="8260624"/>
                      <a:pt x="367030" y="8250463"/>
                      <a:pt x="367030" y="8240304"/>
                    </a:cubicBezTo>
                    <a:cubicBezTo>
                      <a:pt x="368300" y="8209824"/>
                      <a:pt x="368300" y="8204744"/>
                      <a:pt x="367030" y="8171724"/>
                    </a:cubicBezTo>
                    <a:cubicBezTo>
                      <a:pt x="367030" y="8160294"/>
                      <a:pt x="368300" y="8148863"/>
                      <a:pt x="369570" y="8137434"/>
                    </a:cubicBezTo>
                    <a:cubicBezTo>
                      <a:pt x="369570" y="8067228"/>
                      <a:pt x="368300" y="8037252"/>
                      <a:pt x="368300" y="7969803"/>
                    </a:cubicBezTo>
                    <a:cubicBezTo>
                      <a:pt x="369570" y="7968553"/>
                      <a:pt x="369570" y="7974799"/>
                      <a:pt x="370840" y="7979795"/>
                    </a:cubicBezTo>
                    <a:cubicBezTo>
                      <a:pt x="369570" y="7949818"/>
                      <a:pt x="369570" y="7923588"/>
                      <a:pt x="370840" y="7901105"/>
                    </a:cubicBezTo>
                    <a:cubicBezTo>
                      <a:pt x="372110" y="7933580"/>
                      <a:pt x="373380" y="7957312"/>
                      <a:pt x="374650" y="7978546"/>
                    </a:cubicBezTo>
                    <a:cubicBezTo>
                      <a:pt x="373380" y="7929833"/>
                      <a:pt x="374650" y="7851144"/>
                      <a:pt x="370840" y="7834906"/>
                    </a:cubicBezTo>
                    <a:cubicBezTo>
                      <a:pt x="370840" y="7854891"/>
                      <a:pt x="373380" y="7881121"/>
                      <a:pt x="370840" y="7891113"/>
                    </a:cubicBezTo>
                    <a:cubicBezTo>
                      <a:pt x="370840" y="7857389"/>
                      <a:pt x="369570" y="7827412"/>
                      <a:pt x="368300" y="7802430"/>
                    </a:cubicBezTo>
                    <a:cubicBezTo>
                      <a:pt x="369570" y="7803680"/>
                      <a:pt x="369570" y="7791189"/>
                      <a:pt x="369570" y="7768706"/>
                    </a:cubicBezTo>
                    <a:cubicBezTo>
                      <a:pt x="370840" y="7792438"/>
                      <a:pt x="373380" y="7754966"/>
                      <a:pt x="374650" y="7733733"/>
                    </a:cubicBezTo>
                    <a:cubicBezTo>
                      <a:pt x="372110" y="7727488"/>
                      <a:pt x="372110" y="7758714"/>
                      <a:pt x="369570" y="7757465"/>
                    </a:cubicBezTo>
                    <a:cubicBezTo>
                      <a:pt x="369570" y="7705005"/>
                      <a:pt x="368300" y="7746224"/>
                      <a:pt x="368300" y="7723740"/>
                    </a:cubicBezTo>
                    <a:cubicBezTo>
                      <a:pt x="368300" y="7666284"/>
                      <a:pt x="370840" y="7660040"/>
                      <a:pt x="370840" y="7611326"/>
                    </a:cubicBezTo>
                    <a:cubicBezTo>
                      <a:pt x="373380" y="7623817"/>
                      <a:pt x="373380" y="7668783"/>
                      <a:pt x="374650" y="7688767"/>
                    </a:cubicBezTo>
                    <a:cubicBezTo>
                      <a:pt x="374650" y="7626315"/>
                      <a:pt x="372110" y="7620070"/>
                      <a:pt x="372110" y="7566361"/>
                    </a:cubicBezTo>
                    <a:cubicBezTo>
                      <a:pt x="373380" y="7567610"/>
                      <a:pt x="374650" y="7587595"/>
                      <a:pt x="374650" y="7553870"/>
                    </a:cubicBezTo>
                    <a:cubicBezTo>
                      <a:pt x="370840" y="7483924"/>
                      <a:pt x="372110" y="7341533"/>
                      <a:pt x="370840" y="7252851"/>
                    </a:cubicBezTo>
                    <a:cubicBezTo>
                      <a:pt x="369570" y="7267839"/>
                      <a:pt x="372110" y="7286575"/>
                      <a:pt x="370840" y="7297816"/>
                    </a:cubicBezTo>
                    <a:cubicBezTo>
                      <a:pt x="369570" y="7295318"/>
                      <a:pt x="369570" y="7274084"/>
                      <a:pt x="369570" y="7264092"/>
                    </a:cubicBezTo>
                    <a:cubicBezTo>
                      <a:pt x="370840" y="7257846"/>
                      <a:pt x="370840" y="7220375"/>
                      <a:pt x="373380" y="7229119"/>
                    </a:cubicBezTo>
                    <a:cubicBezTo>
                      <a:pt x="370840" y="7166666"/>
                      <a:pt x="373380" y="7097969"/>
                      <a:pt x="372110" y="7016781"/>
                    </a:cubicBezTo>
                    <a:cubicBezTo>
                      <a:pt x="373380" y="7006788"/>
                      <a:pt x="377190" y="6988053"/>
                      <a:pt x="374650" y="6960574"/>
                    </a:cubicBezTo>
                    <a:cubicBezTo>
                      <a:pt x="374650" y="6974313"/>
                      <a:pt x="374650" y="6986803"/>
                      <a:pt x="373380" y="6983056"/>
                    </a:cubicBezTo>
                    <a:cubicBezTo>
                      <a:pt x="372110" y="6935592"/>
                      <a:pt x="372110" y="6903118"/>
                      <a:pt x="372110" y="6826925"/>
                    </a:cubicBezTo>
                    <a:cubicBezTo>
                      <a:pt x="377190" y="6818183"/>
                      <a:pt x="375920" y="6727002"/>
                      <a:pt x="378460" y="6679538"/>
                    </a:cubicBezTo>
                    <a:cubicBezTo>
                      <a:pt x="377190" y="6654558"/>
                      <a:pt x="377190" y="6694527"/>
                      <a:pt x="375920" y="6668297"/>
                    </a:cubicBezTo>
                    <a:cubicBezTo>
                      <a:pt x="379730" y="6553385"/>
                      <a:pt x="378460" y="6483438"/>
                      <a:pt x="379730" y="6332304"/>
                    </a:cubicBezTo>
                    <a:cubicBezTo>
                      <a:pt x="381000" y="6401001"/>
                      <a:pt x="381000" y="6279844"/>
                      <a:pt x="382270" y="6302326"/>
                    </a:cubicBezTo>
                    <a:cubicBezTo>
                      <a:pt x="381000" y="6257361"/>
                      <a:pt x="379730" y="6186165"/>
                      <a:pt x="381000" y="6151192"/>
                    </a:cubicBezTo>
                    <a:cubicBezTo>
                      <a:pt x="379730" y="6158686"/>
                      <a:pt x="378460" y="6156188"/>
                      <a:pt x="378460" y="6142449"/>
                    </a:cubicBezTo>
                    <a:cubicBezTo>
                      <a:pt x="379730" y="6119966"/>
                      <a:pt x="381000" y="6138702"/>
                      <a:pt x="379730" y="6097483"/>
                    </a:cubicBezTo>
                    <a:cubicBezTo>
                      <a:pt x="382270" y="6103728"/>
                      <a:pt x="383540" y="6092487"/>
                      <a:pt x="383540" y="6062510"/>
                    </a:cubicBezTo>
                    <a:cubicBezTo>
                      <a:pt x="383540" y="6047521"/>
                      <a:pt x="381000" y="6061261"/>
                      <a:pt x="381000" y="6041276"/>
                    </a:cubicBezTo>
                    <a:cubicBezTo>
                      <a:pt x="381000" y="6006303"/>
                      <a:pt x="382270" y="5997559"/>
                      <a:pt x="382270" y="5973828"/>
                    </a:cubicBezTo>
                    <a:cubicBezTo>
                      <a:pt x="382270" y="5990065"/>
                      <a:pt x="383540" y="6001306"/>
                      <a:pt x="384810" y="6006303"/>
                    </a:cubicBezTo>
                    <a:cubicBezTo>
                      <a:pt x="384810" y="5968831"/>
                      <a:pt x="386080" y="5987567"/>
                      <a:pt x="387350" y="5995061"/>
                    </a:cubicBezTo>
                    <a:cubicBezTo>
                      <a:pt x="387350" y="5960088"/>
                      <a:pt x="388620" y="5926364"/>
                      <a:pt x="389890" y="5905130"/>
                    </a:cubicBezTo>
                    <a:cubicBezTo>
                      <a:pt x="386080" y="5906379"/>
                      <a:pt x="384810" y="5935107"/>
                      <a:pt x="382270" y="5906379"/>
                    </a:cubicBezTo>
                    <a:cubicBezTo>
                      <a:pt x="382270" y="5941352"/>
                      <a:pt x="379730" y="5937605"/>
                      <a:pt x="377190" y="5952594"/>
                    </a:cubicBezTo>
                    <a:cubicBezTo>
                      <a:pt x="377190" y="5787720"/>
                      <a:pt x="379730" y="5569136"/>
                      <a:pt x="384810" y="5425496"/>
                    </a:cubicBezTo>
                    <a:cubicBezTo>
                      <a:pt x="387350" y="5446730"/>
                      <a:pt x="388620" y="5445481"/>
                      <a:pt x="391160" y="5413006"/>
                    </a:cubicBezTo>
                    <a:cubicBezTo>
                      <a:pt x="378460" y="5349304"/>
                      <a:pt x="392430" y="5131970"/>
                      <a:pt x="387350" y="4989579"/>
                    </a:cubicBezTo>
                    <a:cubicBezTo>
                      <a:pt x="383540" y="4974590"/>
                      <a:pt x="383540" y="4999571"/>
                      <a:pt x="379730" y="5003319"/>
                    </a:cubicBezTo>
                    <a:cubicBezTo>
                      <a:pt x="379730" y="4915886"/>
                      <a:pt x="377190" y="4895901"/>
                      <a:pt x="374650" y="4859678"/>
                    </a:cubicBezTo>
                    <a:cubicBezTo>
                      <a:pt x="373380" y="4793479"/>
                      <a:pt x="374650" y="4764751"/>
                      <a:pt x="373380" y="4692306"/>
                    </a:cubicBezTo>
                    <a:cubicBezTo>
                      <a:pt x="374650" y="4691057"/>
                      <a:pt x="374650" y="4688559"/>
                      <a:pt x="374650" y="4669823"/>
                    </a:cubicBezTo>
                    <a:cubicBezTo>
                      <a:pt x="374650" y="4639846"/>
                      <a:pt x="373380" y="4699801"/>
                      <a:pt x="370840" y="4682314"/>
                    </a:cubicBezTo>
                    <a:cubicBezTo>
                      <a:pt x="370840" y="4606122"/>
                      <a:pt x="363220" y="4588635"/>
                      <a:pt x="365760" y="4516191"/>
                    </a:cubicBezTo>
                    <a:cubicBezTo>
                      <a:pt x="361950" y="4538674"/>
                      <a:pt x="359410" y="4517440"/>
                      <a:pt x="358140" y="4507447"/>
                    </a:cubicBezTo>
                    <a:cubicBezTo>
                      <a:pt x="359410" y="4507447"/>
                      <a:pt x="359410" y="4476221"/>
                      <a:pt x="358140" y="4473723"/>
                    </a:cubicBezTo>
                    <a:cubicBezTo>
                      <a:pt x="358140" y="4491210"/>
                      <a:pt x="356870" y="4473723"/>
                      <a:pt x="358140" y="4451240"/>
                    </a:cubicBezTo>
                    <a:cubicBezTo>
                      <a:pt x="359410" y="4474972"/>
                      <a:pt x="363220" y="4393784"/>
                      <a:pt x="360680" y="4383792"/>
                    </a:cubicBezTo>
                    <a:cubicBezTo>
                      <a:pt x="359410" y="4423761"/>
                      <a:pt x="358140" y="4494957"/>
                      <a:pt x="354330" y="4463731"/>
                    </a:cubicBezTo>
                    <a:cubicBezTo>
                      <a:pt x="354330" y="4503700"/>
                      <a:pt x="354330" y="4521187"/>
                      <a:pt x="351790" y="4531179"/>
                    </a:cubicBezTo>
                    <a:cubicBezTo>
                      <a:pt x="350520" y="4518689"/>
                      <a:pt x="349250" y="4503700"/>
                      <a:pt x="349250" y="4487463"/>
                    </a:cubicBezTo>
                    <a:cubicBezTo>
                      <a:pt x="347980" y="4497455"/>
                      <a:pt x="346710" y="4518689"/>
                      <a:pt x="345440" y="4532428"/>
                    </a:cubicBezTo>
                    <a:cubicBezTo>
                      <a:pt x="342900" y="4482467"/>
                      <a:pt x="341630" y="4356313"/>
                      <a:pt x="345440" y="4297608"/>
                    </a:cubicBezTo>
                    <a:cubicBezTo>
                      <a:pt x="344170" y="4252642"/>
                      <a:pt x="339090" y="4205179"/>
                      <a:pt x="342900" y="4163960"/>
                    </a:cubicBezTo>
                    <a:cubicBezTo>
                      <a:pt x="342900" y="4178948"/>
                      <a:pt x="344170" y="4215171"/>
                      <a:pt x="346710" y="4230159"/>
                    </a:cubicBezTo>
                    <a:cubicBezTo>
                      <a:pt x="346710" y="4185194"/>
                      <a:pt x="342900" y="4128987"/>
                      <a:pt x="345440" y="4096512"/>
                    </a:cubicBezTo>
                    <a:cubicBezTo>
                      <a:pt x="350520" y="4187692"/>
                      <a:pt x="353060" y="4333830"/>
                      <a:pt x="351790" y="4463731"/>
                    </a:cubicBezTo>
                    <a:cubicBezTo>
                      <a:pt x="355600" y="4381294"/>
                      <a:pt x="351790" y="4228910"/>
                      <a:pt x="349250" y="4117745"/>
                    </a:cubicBezTo>
                    <a:cubicBezTo>
                      <a:pt x="350520" y="4070281"/>
                      <a:pt x="350520" y="3965361"/>
                      <a:pt x="347980" y="3905407"/>
                    </a:cubicBezTo>
                    <a:cubicBezTo>
                      <a:pt x="347980" y="3879177"/>
                      <a:pt x="350520" y="3875430"/>
                      <a:pt x="350520" y="3849200"/>
                    </a:cubicBezTo>
                    <a:cubicBezTo>
                      <a:pt x="350520" y="3764265"/>
                      <a:pt x="344170" y="3575659"/>
                      <a:pt x="351790" y="3580655"/>
                    </a:cubicBezTo>
                    <a:cubicBezTo>
                      <a:pt x="353060" y="3540686"/>
                      <a:pt x="349250" y="3574410"/>
                      <a:pt x="349250" y="3548180"/>
                    </a:cubicBezTo>
                    <a:cubicBezTo>
                      <a:pt x="349250" y="3528195"/>
                      <a:pt x="350520" y="3509460"/>
                      <a:pt x="353060" y="3513207"/>
                    </a:cubicBezTo>
                    <a:cubicBezTo>
                      <a:pt x="359410" y="3620625"/>
                      <a:pt x="363220" y="3774258"/>
                      <a:pt x="368300" y="3889170"/>
                    </a:cubicBezTo>
                    <a:cubicBezTo>
                      <a:pt x="369570" y="3857944"/>
                      <a:pt x="370840" y="3811729"/>
                      <a:pt x="374650" y="3809231"/>
                    </a:cubicBezTo>
                    <a:cubicBezTo>
                      <a:pt x="374650" y="3560671"/>
                      <a:pt x="358140" y="3474486"/>
                      <a:pt x="358140" y="3220930"/>
                    </a:cubicBezTo>
                    <a:cubicBezTo>
                      <a:pt x="351790" y="3259651"/>
                      <a:pt x="349250" y="3154731"/>
                      <a:pt x="342900" y="3213436"/>
                    </a:cubicBezTo>
                    <a:cubicBezTo>
                      <a:pt x="342900" y="3193451"/>
                      <a:pt x="342900" y="3178463"/>
                      <a:pt x="341630" y="3168470"/>
                    </a:cubicBezTo>
                    <a:cubicBezTo>
                      <a:pt x="336550" y="3182210"/>
                      <a:pt x="332740" y="3202195"/>
                      <a:pt x="328930" y="3149735"/>
                    </a:cubicBezTo>
                    <a:cubicBezTo>
                      <a:pt x="327660" y="3149735"/>
                      <a:pt x="328930" y="3180961"/>
                      <a:pt x="327660" y="3183459"/>
                    </a:cubicBezTo>
                    <a:cubicBezTo>
                      <a:pt x="327660" y="3145987"/>
                      <a:pt x="325120" y="3153482"/>
                      <a:pt x="323850" y="3139742"/>
                    </a:cubicBezTo>
                    <a:cubicBezTo>
                      <a:pt x="322580" y="3147237"/>
                      <a:pt x="323850" y="3182210"/>
                      <a:pt x="322580" y="3184708"/>
                    </a:cubicBezTo>
                    <a:cubicBezTo>
                      <a:pt x="307340" y="3234670"/>
                      <a:pt x="299720" y="3304616"/>
                      <a:pt x="283210" y="3407038"/>
                    </a:cubicBezTo>
                    <a:cubicBezTo>
                      <a:pt x="280670" y="3495720"/>
                      <a:pt x="274320" y="3535690"/>
                      <a:pt x="270510" y="3621874"/>
                    </a:cubicBezTo>
                    <a:cubicBezTo>
                      <a:pt x="267970" y="3594395"/>
                      <a:pt x="264160" y="3676832"/>
                      <a:pt x="261620" y="3646855"/>
                    </a:cubicBezTo>
                    <a:cubicBezTo>
                      <a:pt x="261620" y="3671836"/>
                      <a:pt x="261620" y="3689322"/>
                      <a:pt x="260350" y="3691820"/>
                    </a:cubicBezTo>
                    <a:cubicBezTo>
                      <a:pt x="260350" y="3666840"/>
                      <a:pt x="260350" y="3649353"/>
                      <a:pt x="259080" y="3648104"/>
                    </a:cubicBezTo>
                    <a:cubicBezTo>
                      <a:pt x="259080" y="3698066"/>
                      <a:pt x="256540" y="3674334"/>
                      <a:pt x="255270" y="3671836"/>
                    </a:cubicBezTo>
                    <a:cubicBezTo>
                      <a:pt x="250190" y="3704311"/>
                      <a:pt x="246380" y="3796740"/>
                      <a:pt x="240030" y="3820472"/>
                    </a:cubicBezTo>
                    <a:cubicBezTo>
                      <a:pt x="237490" y="3701813"/>
                      <a:pt x="246380" y="3584402"/>
                      <a:pt x="242570" y="3484479"/>
                    </a:cubicBezTo>
                    <a:cubicBezTo>
                      <a:pt x="243840" y="3444509"/>
                      <a:pt x="245110" y="3379559"/>
                      <a:pt x="248920" y="3370815"/>
                    </a:cubicBezTo>
                    <a:cubicBezTo>
                      <a:pt x="248920" y="3405789"/>
                      <a:pt x="248920" y="3437015"/>
                      <a:pt x="251460" y="3437015"/>
                    </a:cubicBezTo>
                    <a:cubicBezTo>
                      <a:pt x="254000" y="3359574"/>
                      <a:pt x="256540" y="3278386"/>
                      <a:pt x="256540" y="3167221"/>
                    </a:cubicBezTo>
                    <a:cubicBezTo>
                      <a:pt x="262890" y="3149735"/>
                      <a:pt x="260350" y="3004845"/>
                      <a:pt x="262890" y="2919910"/>
                    </a:cubicBezTo>
                    <a:cubicBezTo>
                      <a:pt x="264160" y="2919910"/>
                      <a:pt x="264160" y="2949887"/>
                      <a:pt x="265430" y="2941144"/>
                    </a:cubicBezTo>
                    <a:cubicBezTo>
                      <a:pt x="264160" y="2822485"/>
                      <a:pt x="265430" y="2671350"/>
                      <a:pt x="267970" y="2550193"/>
                    </a:cubicBezTo>
                    <a:cubicBezTo>
                      <a:pt x="275590" y="2503978"/>
                      <a:pt x="274320" y="2252920"/>
                      <a:pt x="281940" y="2245425"/>
                    </a:cubicBezTo>
                    <a:cubicBezTo>
                      <a:pt x="283210" y="2191716"/>
                      <a:pt x="283210" y="2133011"/>
                      <a:pt x="285750" y="2110528"/>
                    </a:cubicBezTo>
                    <a:cubicBezTo>
                      <a:pt x="289560" y="2125517"/>
                      <a:pt x="290830" y="2164237"/>
                      <a:pt x="295910" y="2152996"/>
                    </a:cubicBezTo>
                    <a:cubicBezTo>
                      <a:pt x="299720" y="2123019"/>
                      <a:pt x="299720" y="2030589"/>
                      <a:pt x="302260" y="1984375"/>
                    </a:cubicBezTo>
                    <a:cubicBezTo>
                      <a:pt x="299720" y="1981877"/>
                      <a:pt x="297180" y="1914428"/>
                      <a:pt x="299720" y="1873210"/>
                    </a:cubicBezTo>
                    <a:cubicBezTo>
                      <a:pt x="300990" y="1880704"/>
                      <a:pt x="300990" y="1906934"/>
                      <a:pt x="302260" y="1916926"/>
                    </a:cubicBezTo>
                    <a:cubicBezTo>
                      <a:pt x="306070" y="1871961"/>
                      <a:pt x="309880" y="1881953"/>
                      <a:pt x="313690" y="1846980"/>
                    </a:cubicBezTo>
                    <a:cubicBezTo>
                      <a:pt x="313690" y="1810757"/>
                      <a:pt x="312420" y="1754550"/>
                      <a:pt x="314960" y="1745807"/>
                    </a:cubicBezTo>
                    <a:cubicBezTo>
                      <a:pt x="314960" y="1765792"/>
                      <a:pt x="313690" y="1793271"/>
                      <a:pt x="314960" y="1802014"/>
                    </a:cubicBezTo>
                    <a:cubicBezTo>
                      <a:pt x="314960" y="1765792"/>
                      <a:pt x="317500" y="1768290"/>
                      <a:pt x="317500" y="1734566"/>
                    </a:cubicBezTo>
                    <a:cubicBezTo>
                      <a:pt x="312420" y="1735815"/>
                      <a:pt x="317500" y="1690849"/>
                      <a:pt x="317500" y="1667117"/>
                    </a:cubicBezTo>
                    <a:cubicBezTo>
                      <a:pt x="316230" y="1634642"/>
                      <a:pt x="313690" y="1673362"/>
                      <a:pt x="312420" y="1645883"/>
                    </a:cubicBezTo>
                    <a:cubicBezTo>
                      <a:pt x="312420" y="1505990"/>
                      <a:pt x="325120" y="1403568"/>
                      <a:pt x="318770" y="1309890"/>
                    </a:cubicBezTo>
                    <a:cubicBezTo>
                      <a:pt x="317500" y="1324878"/>
                      <a:pt x="317500" y="1358603"/>
                      <a:pt x="317500" y="1388580"/>
                    </a:cubicBezTo>
                    <a:cubicBezTo>
                      <a:pt x="312420" y="1462274"/>
                      <a:pt x="307340" y="1560948"/>
                      <a:pt x="303530" y="1659623"/>
                    </a:cubicBezTo>
                    <a:cubicBezTo>
                      <a:pt x="302260" y="1657125"/>
                      <a:pt x="302260" y="1644634"/>
                      <a:pt x="300990" y="1649630"/>
                    </a:cubicBezTo>
                    <a:cubicBezTo>
                      <a:pt x="300990" y="1688351"/>
                      <a:pt x="302260" y="1708336"/>
                      <a:pt x="303530" y="1749554"/>
                    </a:cubicBezTo>
                    <a:cubicBezTo>
                      <a:pt x="302260" y="1764543"/>
                      <a:pt x="300990" y="1780780"/>
                      <a:pt x="300990" y="1828244"/>
                    </a:cubicBezTo>
                    <a:cubicBezTo>
                      <a:pt x="298450" y="1783278"/>
                      <a:pt x="298450" y="1863217"/>
                      <a:pt x="295910" y="1863217"/>
                    </a:cubicBezTo>
                    <a:cubicBezTo>
                      <a:pt x="294640" y="1826995"/>
                      <a:pt x="294640" y="1831991"/>
                      <a:pt x="292100" y="1841983"/>
                    </a:cubicBezTo>
                    <a:cubicBezTo>
                      <a:pt x="292100" y="1819501"/>
                      <a:pt x="289560" y="1828244"/>
                      <a:pt x="290830" y="1798267"/>
                    </a:cubicBezTo>
                    <a:cubicBezTo>
                      <a:pt x="292100" y="1698343"/>
                      <a:pt x="294640" y="1582182"/>
                      <a:pt x="294640" y="1451032"/>
                    </a:cubicBezTo>
                    <a:cubicBezTo>
                      <a:pt x="289560" y="1499745"/>
                      <a:pt x="289560" y="1609661"/>
                      <a:pt x="287020" y="1687102"/>
                    </a:cubicBezTo>
                    <a:cubicBezTo>
                      <a:pt x="280670" y="1672113"/>
                      <a:pt x="279400" y="1714581"/>
                      <a:pt x="274320" y="1779531"/>
                    </a:cubicBezTo>
                    <a:cubicBezTo>
                      <a:pt x="273050" y="1815754"/>
                      <a:pt x="276860" y="1787026"/>
                      <a:pt x="275590" y="1824497"/>
                    </a:cubicBezTo>
                    <a:cubicBezTo>
                      <a:pt x="269240" y="1858221"/>
                      <a:pt x="264160" y="1965639"/>
                      <a:pt x="255270" y="1940658"/>
                    </a:cubicBezTo>
                    <a:cubicBezTo>
                      <a:pt x="255270" y="1802014"/>
                      <a:pt x="247650" y="1805761"/>
                      <a:pt x="247650" y="1663370"/>
                    </a:cubicBezTo>
                    <a:cubicBezTo>
                      <a:pt x="245110" y="1662121"/>
                      <a:pt x="243840" y="1629646"/>
                      <a:pt x="242570" y="1614657"/>
                    </a:cubicBezTo>
                    <a:cubicBezTo>
                      <a:pt x="242570" y="1537216"/>
                      <a:pt x="246380" y="1458526"/>
                      <a:pt x="243840" y="1394825"/>
                    </a:cubicBezTo>
                    <a:cubicBezTo>
                      <a:pt x="243840" y="1406067"/>
                      <a:pt x="242570" y="1426051"/>
                      <a:pt x="242570" y="1428549"/>
                    </a:cubicBezTo>
                    <a:cubicBezTo>
                      <a:pt x="242570" y="1408565"/>
                      <a:pt x="245110" y="1316135"/>
                      <a:pt x="238760" y="1313637"/>
                    </a:cubicBezTo>
                    <a:cubicBezTo>
                      <a:pt x="241300" y="1297400"/>
                      <a:pt x="243840" y="1288656"/>
                      <a:pt x="243840" y="1251185"/>
                    </a:cubicBezTo>
                    <a:cubicBezTo>
                      <a:pt x="241300" y="1238694"/>
                      <a:pt x="242570" y="1207468"/>
                      <a:pt x="240030" y="1199974"/>
                    </a:cubicBezTo>
                    <a:lnTo>
                      <a:pt x="243840" y="1199974"/>
                    </a:lnTo>
                    <a:cubicBezTo>
                      <a:pt x="245110" y="1153759"/>
                      <a:pt x="240030" y="1161253"/>
                      <a:pt x="240030" y="1122533"/>
                    </a:cubicBezTo>
                    <a:cubicBezTo>
                      <a:pt x="247650" y="1150012"/>
                      <a:pt x="243840" y="1041345"/>
                      <a:pt x="242570" y="1033851"/>
                    </a:cubicBezTo>
                    <a:cubicBezTo>
                      <a:pt x="242570" y="1047590"/>
                      <a:pt x="241300" y="1053836"/>
                      <a:pt x="240030" y="1058832"/>
                    </a:cubicBezTo>
                    <a:cubicBezTo>
                      <a:pt x="241300" y="991383"/>
                      <a:pt x="237490" y="1055085"/>
                      <a:pt x="236220" y="1020111"/>
                    </a:cubicBezTo>
                    <a:cubicBezTo>
                      <a:pt x="242570" y="1016364"/>
                      <a:pt x="236220" y="980142"/>
                      <a:pt x="236220" y="956410"/>
                    </a:cubicBezTo>
                    <a:cubicBezTo>
                      <a:pt x="240030" y="937674"/>
                      <a:pt x="242570" y="901452"/>
                      <a:pt x="242570" y="830256"/>
                    </a:cubicBezTo>
                    <a:cubicBezTo>
                      <a:pt x="237490" y="845245"/>
                      <a:pt x="238760" y="795283"/>
                      <a:pt x="237490" y="779045"/>
                    </a:cubicBezTo>
                    <a:cubicBezTo>
                      <a:pt x="240030" y="777796"/>
                      <a:pt x="241300" y="782793"/>
                      <a:pt x="242570" y="792785"/>
                    </a:cubicBezTo>
                    <a:lnTo>
                      <a:pt x="242570" y="704103"/>
                    </a:lnTo>
                    <a:cubicBezTo>
                      <a:pt x="240030" y="696608"/>
                      <a:pt x="234950" y="717842"/>
                      <a:pt x="233680" y="690363"/>
                    </a:cubicBezTo>
                    <a:cubicBezTo>
                      <a:pt x="231140" y="665382"/>
                      <a:pt x="233680" y="674126"/>
                      <a:pt x="233680" y="638810"/>
                    </a:cubicBezTo>
                    <a:cubicBezTo>
                      <a:pt x="237490" y="624840"/>
                      <a:pt x="240030" y="679122"/>
                      <a:pt x="238760" y="627380"/>
                    </a:cubicBezTo>
                    <a:cubicBezTo>
                      <a:pt x="238760" y="553720"/>
                      <a:pt x="233680" y="627380"/>
                      <a:pt x="233680" y="600710"/>
                    </a:cubicBezTo>
                    <a:lnTo>
                      <a:pt x="233680" y="561340"/>
                    </a:lnTo>
                    <a:cubicBezTo>
                      <a:pt x="237490" y="561340"/>
                      <a:pt x="236220" y="582930"/>
                      <a:pt x="238760" y="562610"/>
                    </a:cubicBezTo>
                    <a:lnTo>
                      <a:pt x="238760" y="472440"/>
                    </a:lnTo>
                    <a:cubicBezTo>
                      <a:pt x="236220" y="471170"/>
                      <a:pt x="233680" y="473710"/>
                      <a:pt x="234950" y="445770"/>
                    </a:cubicBezTo>
                    <a:cubicBezTo>
                      <a:pt x="234950" y="402590"/>
                      <a:pt x="240030" y="481330"/>
                      <a:pt x="238760" y="420370"/>
                    </a:cubicBezTo>
                    <a:cubicBezTo>
                      <a:pt x="238760" y="420370"/>
                      <a:pt x="237490" y="419100"/>
                      <a:pt x="237490" y="416560"/>
                    </a:cubicBezTo>
                    <a:cubicBezTo>
                      <a:pt x="236220" y="414020"/>
                      <a:pt x="236220" y="410210"/>
                      <a:pt x="234950" y="403860"/>
                    </a:cubicBezTo>
                    <a:cubicBezTo>
                      <a:pt x="233680" y="392430"/>
                      <a:pt x="232410" y="375920"/>
                      <a:pt x="234950" y="354330"/>
                    </a:cubicBezTo>
                    <a:cubicBezTo>
                      <a:pt x="234950" y="377190"/>
                      <a:pt x="236220" y="387350"/>
                      <a:pt x="237490" y="393700"/>
                    </a:cubicBezTo>
                    <a:lnTo>
                      <a:pt x="237490" y="237490"/>
                    </a:lnTo>
                    <a:cubicBezTo>
                      <a:pt x="304800" y="237490"/>
                      <a:pt x="379730" y="237490"/>
                      <a:pt x="421640" y="241300"/>
                    </a:cubicBezTo>
                    <a:cubicBezTo>
                      <a:pt x="463550" y="229870"/>
                      <a:pt x="509270" y="229870"/>
                      <a:pt x="563880" y="231140"/>
                    </a:cubicBezTo>
                    <a:cubicBezTo>
                      <a:pt x="589280" y="231140"/>
                      <a:pt x="617307" y="232410"/>
                      <a:pt x="652564" y="232410"/>
                    </a:cubicBezTo>
                    <a:cubicBezTo>
                      <a:pt x="687822" y="232410"/>
                      <a:pt x="729211" y="231140"/>
                      <a:pt x="770600" y="231140"/>
                    </a:cubicBezTo>
                    <a:cubicBezTo>
                      <a:pt x="821187" y="231140"/>
                      <a:pt x="874840" y="232410"/>
                      <a:pt x="917762" y="232410"/>
                    </a:cubicBezTo>
                    <a:cubicBezTo>
                      <a:pt x="963751" y="232410"/>
                      <a:pt x="1009739" y="229870"/>
                      <a:pt x="1049595" y="229870"/>
                    </a:cubicBezTo>
                    <a:cubicBezTo>
                      <a:pt x="1189092" y="228600"/>
                      <a:pt x="1311727" y="231140"/>
                      <a:pt x="1402171" y="227330"/>
                    </a:cubicBezTo>
                    <a:cubicBezTo>
                      <a:pt x="1460422" y="229870"/>
                      <a:pt x="1511009" y="226060"/>
                      <a:pt x="1563129" y="224790"/>
                    </a:cubicBezTo>
                    <a:cubicBezTo>
                      <a:pt x="1656638" y="224790"/>
                      <a:pt x="1667369" y="223520"/>
                      <a:pt x="1739417" y="223520"/>
                    </a:cubicBezTo>
                    <a:cubicBezTo>
                      <a:pt x="1862052" y="217170"/>
                      <a:pt x="2004615" y="219710"/>
                      <a:pt x="2150244" y="220980"/>
                    </a:cubicBezTo>
                    <a:cubicBezTo>
                      <a:pt x="2364855" y="222250"/>
                      <a:pt x="2559538" y="219710"/>
                      <a:pt x="2708233" y="219710"/>
                    </a:cubicBezTo>
                    <a:cubicBezTo>
                      <a:pt x="2864593" y="213360"/>
                      <a:pt x="3047012" y="218440"/>
                      <a:pt x="3192641" y="213360"/>
                    </a:cubicBezTo>
                    <a:cubicBezTo>
                      <a:pt x="3255492" y="218440"/>
                      <a:pt x="3450175" y="215900"/>
                      <a:pt x="3516091" y="213360"/>
                    </a:cubicBezTo>
                    <a:cubicBezTo>
                      <a:pt x="3600402" y="217170"/>
                      <a:pt x="3695445" y="213360"/>
                      <a:pt x="3795085" y="213360"/>
                    </a:cubicBezTo>
                    <a:lnTo>
                      <a:pt x="3883996" y="213360"/>
                    </a:lnTo>
                    <a:cubicBezTo>
                      <a:pt x="4000499" y="213360"/>
                      <a:pt x="4238104" y="210820"/>
                      <a:pt x="4310152" y="210820"/>
                    </a:cubicBezTo>
                    <a:cubicBezTo>
                      <a:pt x="4415925" y="210820"/>
                      <a:pt x="4506368" y="210820"/>
                      <a:pt x="4593746" y="209550"/>
                    </a:cubicBezTo>
                    <a:cubicBezTo>
                      <a:pt x="4612141" y="209550"/>
                      <a:pt x="4627470" y="209550"/>
                      <a:pt x="4641267" y="208280"/>
                    </a:cubicBezTo>
                    <a:cubicBezTo>
                      <a:pt x="4662728" y="208280"/>
                      <a:pt x="4685722" y="207010"/>
                      <a:pt x="4707183" y="207010"/>
                    </a:cubicBezTo>
                    <a:cubicBezTo>
                      <a:pt x="4731710" y="210820"/>
                      <a:pt x="4777698" y="208280"/>
                      <a:pt x="4809890" y="208280"/>
                    </a:cubicBezTo>
                    <a:cubicBezTo>
                      <a:pt x="4924860" y="209550"/>
                      <a:pt x="5027567" y="208280"/>
                      <a:pt x="5133340" y="208280"/>
                    </a:cubicBezTo>
                    <a:cubicBezTo>
                      <a:pt x="5211519" y="208280"/>
                      <a:pt x="5292765" y="210820"/>
                      <a:pt x="5367879" y="210820"/>
                    </a:cubicBezTo>
                    <a:cubicBezTo>
                      <a:pt x="5384741" y="210820"/>
                      <a:pt x="5390873" y="209550"/>
                      <a:pt x="5412334" y="209550"/>
                    </a:cubicBezTo>
                    <a:cubicBezTo>
                      <a:pt x="5436861" y="209550"/>
                      <a:pt x="5465987" y="210820"/>
                      <a:pt x="5470586" y="210820"/>
                    </a:cubicBezTo>
                    <a:cubicBezTo>
                      <a:pt x="5600886" y="209550"/>
                      <a:pt x="5735784" y="209550"/>
                      <a:pt x="5867617" y="208280"/>
                    </a:cubicBezTo>
                    <a:cubicBezTo>
                      <a:pt x="5947329" y="208280"/>
                      <a:pt x="6023976" y="209550"/>
                      <a:pt x="6102156" y="209550"/>
                    </a:cubicBezTo>
                    <a:lnTo>
                      <a:pt x="6106755" y="209550"/>
                    </a:lnTo>
                    <a:cubicBezTo>
                      <a:pt x="6088359" y="209550"/>
                      <a:pt x="6071497" y="210820"/>
                      <a:pt x="6063833" y="210820"/>
                    </a:cubicBezTo>
                    <a:cubicBezTo>
                      <a:pt x="6126683" y="210820"/>
                      <a:pt x="6129749" y="209550"/>
                      <a:pt x="6188001" y="210820"/>
                    </a:cubicBezTo>
                    <a:cubicBezTo>
                      <a:pt x="6186467" y="209550"/>
                      <a:pt x="6168072" y="209550"/>
                      <a:pt x="6146611" y="209550"/>
                    </a:cubicBezTo>
                    <a:cubicBezTo>
                      <a:pt x="6169605" y="209550"/>
                      <a:pt x="6192599" y="209550"/>
                      <a:pt x="6215593" y="208280"/>
                    </a:cubicBezTo>
                    <a:cubicBezTo>
                      <a:pt x="6246252" y="213360"/>
                      <a:pt x="6384217" y="210820"/>
                      <a:pt x="6433270" y="209550"/>
                    </a:cubicBezTo>
                    <a:cubicBezTo>
                      <a:pt x="6348959" y="209550"/>
                      <a:pt x="6269246" y="210820"/>
                      <a:pt x="6218659" y="208280"/>
                    </a:cubicBezTo>
                    <a:cubicBezTo>
                      <a:pt x="6253917" y="208280"/>
                      <a:pt x="6287641" y="207010"/>
                      <a:pt x="6321366" y="207010"/>
                    </a:cubicBezTo>
                    <a:cubicBezTo>
                      <a:pt x="6364288" y="207010"/>
                      <a:pt x="6413342" y="208280"/>
                      <a:pt x="6453199" y="208280"/>
                    </a:cubicBezTo>
                    <a:lnTo>
                      <a:pt x="6730660" y="208280"/>
                    </a:lnTo>
                    <a:cubicBezTo>
                      <a:pt x="6707666" y="210820"/>
                      <a:pt x="6677007" y="213360"/>
                      <a:pt x="6595762" y="213360"/>
                    </a:cubicBezTo>
                    <a:cubicBezTo>
                      <a:pt x="6598827" y="212090"/>
                      <a:pt x="6618756" y="212090"/>
                      <a:pt x="6621821" y="210820"/>
                    </a:cubicBezTo>
                    <a:cubicBezTo>
                      <a:pt x="6551306" y="210820"/>
                      <a:pt x="6470061" y="213360"/>
                      <a:pt x="6457797" y="214630"/>
                    </a:cubicBezTo>
                    <a:cubicBezTo>
                      <a:pt x="6394947" y="213360"/>
                      <a:pt x="6407210" y="214630"/>
                      <a:pt x="6362755" y="215900"/>
                    </a:cubicBezTo>
                    <a:cubicBezTo>
                      <a:pt x="6290707" y="215900"/>
                      <a:pt x="6177270" y="214630"/>
                      <a:pt x="6143545" y="218440"/>
                    </a:cubicBezTo>
                    <a:cubicBezTo>
                      <a:pt x="6194132" y="219710"/>
                      <a:pt x="6261581" y="217170"/>
                      <a:pt x="6281510" y="220980"/>
                    </a:cubicBezTo>
                    <a:cubicBezTo>
                      <a:pt x="6229390" y="222250"/>
                      <a:pt x="6191066" y="219710"/>
                      <a:pt x="6186467" y="222250"/>
                    </a:cubicBezTo>
                    <a:cubicBezTo>
                      <a:pt x="6226324" y="223520"/>
                      <a:pt x="6359689" y="220980"/>
                      <a:pt x="6365821" y="224790"/>
                    </a:cubicBezTo>
                    <a:lnTo>
                      <a:pt x="6283042" y="224790"/>
                    </a:lnTo>
                    <a:cubicBezTo>
                      <a:pt x="6283042" y="227330"/>
                      <a:pt x="6355090" y="227330"/>
                      <a:pt x="6312168" y="228600"/>
                    </a:cubicBezTo>
                    <a:cubicBezTo>
                      <a:pt x="6332096" y="228600"/>
                      <a:pt x="6382683" y="229870"/>
                      <a:pt x="6381150" y="227330"/>
                    </a:cubicBezTo>
                    <a:cubicBezTo>
                      <a:pt x="6350492" y="227330"/>
                      <a:pt x="6336695" y="227330"/>
                      <a:pt x="6339761" y="224790"/>
                    </a:cubicBezTo>
                    <a:lnTo>
                      <a:pt x="6503785" y="224790"/>
                    </a:lnTo>
                    <a:cubicBezTo>
                      <a:pt x="6408743" y="228600"/>
                      <a:pt x="6180336" y="228600"/>
                      <a:pt x="6066898" y="228600"/>
                    </a:cubicBezTo>
                    <a:cubicBezTo>
                      <a:pt x="6056168" y="229870"/>
                      <a:pt x="6050036" y="231140"/>
                      <a:pt x="6027042" y="232410"/>
                    </a:cubicBezTo>
                    <a:cubicBezTo>
                      <a:pt x="6091425" y="232410"/>
                      <a:pt x="6154276" y="232410"/>
                      <a:pt x="6080695" y="231140"/>
                    </a:cubicBezTo>
                    <a:cubicBezTo>
                      <a:pt x="6132815" y="231140"/>
                      <a:pt x="6143545" y="232410"/>
                      <a:pt x="6163473" y="233680"/>
                    </a:cubicBezTo>
                    <a:cubicBezTo>
                      <a:pt x="6065365" y="237490"/>
                      <a:pt x="6086827" y="232410"/>
                      <a:pt x="5999449" y="233680"/>
                    </a:cubicBezTo>
                    <a:cubicBezTo>
                      <a:pt x="6048503" y="233680"/>
                      <a:pt x="6068431" y="234950"/>
                      <a:pt x="6028575" y="237490"/>
                    </a:cubicBezTo>
                    <a:cubicBezTo>
                      <a:pt x="6149677" y="238760"/>
                      <a:pt x="6312168" y="240030"/>
                      <a:pt x="6399546" y="238760"/>
                    </a:cubicBezTo>
                    <a:cubicBezTo>
                      <a:pt x="6448600" y="243840"/>
                      <a:pt x="6678540" y="237490"/>
                      <a:pt x="6703068" y="245110"/>
                    </a:cubicBezTo>
                    <a:cubicBezTo>
                      <a:pt x="6758253" y="245110"/>
                      <a:pt x="6722996" y="241300"/>
                      <a:pt x="6781733" y="241300"/>
                    </a:cubicBezTo>
                    <a:cubicBezTo>
                      <a:pt x="6818564" y="242570"/>
                      <a:pt x="6845233" y="243840"/>
                      <a:pt x="6884604" y="245110"/>
                    </a:cubicBezTo>
                    <a:lnTo>
                      <a:pt x="6894764" y="245110"/>
                    </a:lnTo>
                    <a:cubicBezTo>
                      <a:pt x="6910004" y="245110"/>
                      <a:pt x="6930323" y="243840"/>
                      <a:pt x="6948104" y="245110"/>
                    </a:cubicBezTo>
                    <a:cubicBezTo>
                      <a:pt x="6959533" y="245110"/>
                      <a:pt x="6970964" y="245110"/>
                      <a:pt x="6979854" y="246380"/>
                    </a:cubicBezTo>
                    <a:lnTo>
                      <a:pt x="6988743" y="246380"/>
                    </a:lnTo>
                    <a:cubicBezTo>
                      <a:pt x="6990014" y="246380"/>
                      <a:pt x="6992554" y="246380"/>
                      <a:pt x="6992554" y="247650"/>
                    </a:cubicBezTo>
                    <a:cubicBezTo>
                      <a:pt x="6983664" y="247650"/>
                      <a:pt x="6988743" y="248920"/>
                      <a:pt x="6976043" y="248920"/>
                    </a:cubicBezTo>
                    <a:cubicBezTo>
                      <a:pt x="6958264" y="247650"/>
                      <a:pt x="6927783" y="247650"/>
                      <a:pt x="6894764" y="247650"/>
                    </a:cubicBezTo>
                    <a:lnTo>
                      <a:pt x="6894764" y="250190"/>
                    </a:lnTo>
                    <a:lnTo>
                      <a:pt x="7012873" y="250190"/>
                    </a:lnTo>
                    <a:lnTo>
                      <a:pt x="6993823" y="250190"/>
                    </a:lnTo>
                    <a:cubicBezTo>
                      <a:pt x="7012873" y="250190"/>
                      <a:pt x="7014143" y="248920"/>
                      <a:pt x="7033193" y="248920"/>
                    </a:cubicBezTo>
                    <a:cubicBezTo>
                      <a:pt x="7037004" y="250190"/>
                      <a:pt x="7014143" y="251460"/>
                      <a:pt x="7039543" y="251460"/>
                    </a:cubicBezTo>
                    <a:cubicBezTo>
                      <a:pt x="7048433" y="250190"/>
                      <a:pt x="7053514" y="248920"/>
                      <a:pt x="7066214" y="248920"/>
                    </a:cubicBezTo>
                    <a:cubicBezTo>
                      <a:pt x="7083993" y="250190"/>
                      <a:pt x="7106854" y="250190"/>
                      <a:pt x="7129714" y="251460"/>
                    </a:cubicBezTo>
                    <a:cubicBezTo>
                      <a:pt x="7129714" y="283210"/>
                      <a:pt x="7129714" y="313690"/>
                      <a:pt x="7130983" y="337820"/>
                    </a:cubicBezTo>
                    <a:cubicBezTo>
                      <a:pt x="7133523" y="345440"/>
                      <a:pt x="7133523" y="364490"/>
                      <a:pt x="7133523" y="384810"/>
                    </a:cubicBezTo>
                    <a:close/>
                    <a:moveTo>
                      <a:pt x="7096694" y="7406483"/>
                    </a:moveTo>
                    <a:cubicBezTo>
                      <a:pt x="7095423" y="7433962"/>
                      <a:pt x="7092883" y="7321548"/>
                      <a:pt x="7096694" y="7327793"/>
                    </a:cubicBezTo>
                    <a:cubicBezTo>
                      <a:pt x="7095423" y="7354023"/>
                      <a:pt x="7095423" y="7385249"/>
                      <a:pt x="7096694" y="7406483"/>
                    </a:cubicBezTo>
                    <a:close/>
                    <a:moveTo>
                      <a:pt x="7091614" y="7005539"/>
                    </a:moveTo>
                    <a:cubicBezTo>
                      <a:pt x="7090344" y="6985555"/>
                      <a:pt x="7091614" y="6918106"/>
                      <a:pt x="7091614" y="6894374"/>
                    </a:cubicBezTo>
                    <a:cubicBezTo>
                      <a:pt x="7092883" y="6918106"/>
                      <a:pt x="7091614" y="6974313"/>
                      <a:pt x="7091614" y="7005539"/>
                    </a:cubicBezTo>
                    <a:close/>
                    <a:moveTo>
                      <a:pt x="7092883" y="7475180"/>
                    </a:moveTo>
                    <a:cubicBezTo>
                      <a:pt x="7092883" y="7511402"/>
                      <a:pt x="7090344" y="7462690"/>
                      <a:pt x="7090344" y="7482675"/>
                    </a:cubicBezTo>
                    <a:lnTo>
                      <a:pt x="7090344" y="7375256"/>
                    </a:lnTo>
                    <a:cubicBezTo>
                      <a:pt x="7092883" y="7372759"/>
                      <a:pt x="7090344" y="7461441"/>
                      <a:pt x="7092883" y="7475180"/>
                    </a:cubicBezTo>
                    <a:close/>
                    <a:moveTo>
                      <a:pt x="2084328" y="8353333"/>
                    </a:moveTo>
                    <a:cubicBezTo>
                      <a:pt x="2111921" y="8352063"/>
                      <a:pt x="2134914" y="8355873"/>
                      <a:pt x="2179370" y="8353333"/>
                    </a:cubicBezTo>
                    <a:cubicBezTo>
                      <a:pt x="2177837" y="8354604"/>
                      <a:pt x="2182436" y="8354604"/>
                      <a:pt x="2193166" y="8354604"/>
                    </a:cubicBezTo>
                    <a:cubicBezTo>
                      <a:pt x="2162507" y="8355873"/>
                      <a:pt x="2167106" y="8353333"/>
                      <a:pt x="2110387" y="8354604"/>
                    </a:cubicBezTo>
                    <a:cubicBezTo>
                      <a:pt x="2116519" y="8353333"/>
                      <a:pt x="2099657" y="8353333"/>
                      <a:pt x="2084328" y="8353333"/>
                    </a:cubicBezTo>
                    <a:close/>
                    <a:moveTo>
                      <a:pt x="359410" y="8343173"/>
                    </a:moveTo>
                    <a:cubicBezTo>
                      <a:pt x="360680" y="8341904"/>
                      <a:pt x="372110" y="8341904"/>
                      <a:pt x="379730" y="8341904"/>
                    </a:cubicBezTo>
                    <a:cubicBezTo>
                      <a:pt x="377190" y="8341904"/>
                      <a:pt x="375920" y="8343173"/>
                      <a:pt x="374650" y="8344444"/>
                    </a:cubicBezTo>
                    <a:cubicBezTo>
                      <a:pt x="364490" y="8345713"/>
                      <a:pt x="369570" y="8343173"/>
                      <a:pt x="359410" y="8343173"/>
                    </a:cubicBezTo>
                    <a:close/>
                    <a:moveTo>
                      <a:pt x="372110" y="8311423"/>
                    </a:moveTo>
                    <a:cubicBezTo>
                      <a:pt x="373380" y="8313963"/>
                      <a:pt x="373380" y="8313963"/>
                      <a:pt x="374650" y="8313963"/>
                    </a:cubicBezTo>
                    <a:cubicBezTo>
                      <a:pt x="375920" y="8313963"/>
                      <a:pt x="375920" y="8312694"/>
                      <a:pt x="377190" y="8312694"/>
                    </a:cubicBezTo>
                    <a:cubicBezTo>
                      <a:pt x="387350" y="8312694"/>
                      <a:pt x="392430" y="8315233"/>
                      <a:pt x="402590" y="8313963"/>
                    </a:cubicBezTo>
                    <a:cubicBezTo>
                      <a:pt x="403860" y="8315233"/>
                      <a:pt x="403860" y="8316504"/>
                      <a:pt x="410210" y="8316504"/>
                    </a:cubicBezTo>
                    <a:cubicBezTo>
                      <a:pt x="400050" y="8319044"/>
                      <a:pt x="383540" y="8316504"/>
                      <a:pt x="373380" y="8316504"/>
                    </a:cubicBezTo>
                    <a:cubicBezTo>
                      <a:pt x="373380" y="8313963"/>
                      <a:pt x="373380" y="8312694"/>
                      <a:pt x="372110" y="8311423"/>
                    </a:cubicBezTo>
                    <a:close/>
                    <a:moveTo>
                      <a:pt x="411480" y="8308883"/>
                    </a:moveTo>
                    <a:lnTo>
                      <a:pt x="419100" y="8308883"/>
                    </a:lnTo>
                    <a:cubicBezTo>
                      <a:pt x="420370" y="8311423"/>
                      <a:pt x="408940" y="8311423"/>
                      <a:pt x="411480" y="8308883"/>
                    </a:cubicBezTo>
                    <a:close/>
                    <a:moveTo>
                      <a:pt x="419100" y="8313963"/>
                    </a:moveTo>
                    <a:lnTo>
                      <a:pt x="447040" y="8313963"/>
                    </a:lnTo>
                    <a:cubicBezTo>
                      <a:pt x="445770" y="8313963"/>
                      <a:pt x="440690" y="8315233"/>
                      <a:pt x="435610" y="8315233"/>
                    </a:cubicBezTo>
                    <a:lnTo>
                      <a:pt x="421640" y="8315233"/>
                    </a:lnTo>
                    <a:cubicBezTo>
                      <a:pt x="420370" y="8315233"/>
                      <a:pt x="420370" y="8315233"/>
                      <a:pt x="419100" y="8313963"/>
                    </a:cubicBezTo>
                    <a:cubicBezTo>
                      <a:pt x="417830" y="8315233"/>
                      <a:pt x="415290" y="8315233"/>
                      <a:pt x="414020" y="8315233"/>
                    </a:cubicBezTo>
                    <a:cubicBezTo>
                      <a:pt x="415290" y="8313963"/>
                      <a:pt x="416560" y="8313963"/>
                      <a:pt x="419100" y="8313963"/>
                    </a:cubicBezTo>
                    <a:cubicBezTo>
                      <a:pt x="417830" y="8313963"/>
                      <a:pt x="417830" y="8313963"/>
                      <a:pt x="419100" y="8313963"/>
                    </a:cubicBezTo>
                    <a:close/>
                    <a:moveTo>
                      <a:pt x="377190" y="5702784"/>
                    </a:moveTo>
                    <a:cubicBezTo>
                      <a:pt x="378460" y="5691543"/>
                      <a:pt x="379730" y="5735259"/>
                      <a:pt x="379730" y="5701535"/>
                    </a:cubicBezTo>
                    <a:cubicBezTo>
                      <a:pt x="381000" y="5757742"/>
                      <a:pt x="381000" y="5795214"/>
                      <a:pt x="382270" y="5857666"/>
                    </a:cubicBezTo>
                    <a:cubicBezTo>
                      <a:pt x="381000" y="5872654"/>
                      <a:pt x="379730" y="5872654"/>
                      <a:pt x="378460" y="5858915"/>
                    </a:cubicBezTo>
                    <a:cubicBezTo>
                      <a:pt x="377190" y="5893888"/>
                      <a:pt x="377190" y="5936356"/>
                      <a:pt x="375920" y="5960088"/>
                    </a:cubicBezTo>
                    <a:cubicBezTo>
                      <a:pt x="374650" y="5896386"/>
                      <a:pt x="377190" y="5833934"/>
                      <a:pt x="374650" y="5770233"/>
                    </a:cubicBezTo>
                    <a:cubicBezTo>
                      <a:pt x="374650" y="5731512"/>
                      <a:pt x="378460" y="5747750"/>
                      <a:pt x="377190" y="5702784"/>
                    </a:cubicBezTo>
                    <a:close/>
                    <a:moveTo>
                      <a:pt x="387350" y="6269851"/>
                    </a:moveTo>
                    <a:cubicBezTo>
                      <a:pt x="387350" y="6298579"/>
                      <a:pt x="384810" y="6279843"/>
                      <a:pt x="384810" y="6314816"/>
                    </a:cubicBezTo>
                    <a:cubicBezTo>
                      <a:pt x="382270" y="6288587"/>
                      <a:pt x="384810" y="6257361"/>
                      <a:pt x="384810" y="6213644"/>
                    </a:cubicBezTo>
                    <a:cubicBezTo>
                      <a:pt x="387350" y="6208648"/>
                      <a:pt x="384810" y="6276096"/>
                      <a:pt x="387350" y="6269851"/>
                    </a:cubicBezTo>
                    <a:close/>
                    <a:moveTo>
                      <a:pt x="6502253" y="173990"/>
                    </a:moveTo>
                    <a:cubicBezTo>
                      <a:pt x="6453198" y="173990"/>
                      <a:pt x="6462396" y="170180"/>
                      <a:pt x="6425605" y="170180"/>
                    </a:cubicBezTo>
                    <a:cubicBezTo>
                      <a:pt x="6454731" y="163830"/>
                      <a:pt x="6585031" y="170180"/>
                      <a:pt x="6502253" y="173990"/>
                    </a:cubicBezTo>
                    <a:close/>
                    <a:moveTo>
                      <a:pt x="6506851" y="179070"/>
                    </a:moveTo>
                    <a:lnTo>
                      <a:pt x="6453198" y="179070"/>
                    </a:lnTo>
                    <a:cubicBezTo>
                      <a:pt x="6456264" y="176530"/>
                      <a:pt x="6473127" y="175260"/>
                      <a:pt x="6503785" y="176530"/>
                    </a:cubicBezTo>
                    <a:cubicBezTo>
                      <a:pt x="6506851" y="177800"/>
                      <a:pt x="6506851" y="179070"/>
                      <a:pt x="6506851" y="179070"/>
                    </a:cubicBezTo>
                    <a:close/>
                    <a:moveTo>
                      <a:pt x="6281510" y="231140"/>
                    </a:moveTo>
                    <a:cubicBezTo>
                      <a:pt x="6273845" y="232410"/>
                      <a:pt x="6197198" y="231140"/>
                      <a:pt x="6184934" y="231140"/>
                    </a:cubicBezTo>
                    <a:cubicBezTo>
                      <a:pt x="6184934" y="229870"/>
                      <a:pt x="6221725" y="229870"/>
                      <a:pt x="6210995" y="228600"/>
                    </a:cubicBezTo>
                    <a:cubicBezTo>
                      <a:pt x="6253917" y="228600"/>
                      <a:pt x="6260049" y="229870"/>
                      <a:pt x="6307569" y="228600"/>
                    </a:cubicBezTo>
                    <a:cubicBezTo>
                      <a:pt x="6306036" y="229870"/>
                      <a:pt x="6283042" y="228600"/>
                      <a:pt x="6266180" y="229870"/>
                    </a:cubicBezTo>
                    <a:cubicBezTo>
                      <a:pt x="6266180" y="229870"/>
                      <a:pt x="6270779" y="229870"/>
                      <a:pt x="6281510" y="231140"/>
                    </a:cubicBezTo>
                    <a:close/>
                    <a:moveTo>
                      <a:pt x="6767450" y="207010"/>
                    </a:moveTo>
                    <a:cubicBezTo>
                      <a:pt x="6772843" y="207010"/>
                      <a:pt x="6783004" y="205740"/>
                      <a:pt x="6795704" y="205740"/>
                    </a:cubicBezTo>
                    <a:lnTo>
                      <a:pt x="6847773" y="205740"/>
                    </a:lnTo>
                    <a:cubicBezTo>
                      <a:pt x="6842693" y="207010"/>
                      <a:pt x="6805864" y="208280"/>
                      <a:pt x="6780464" y="208280"/>
                    </a:cubicBezTo>
                    <a:cubicBezTo>
                      <a:pt x="6781733" y="207010"/>
                      <a:pt x="6776654" y="207010"/>
                      <a:pt x="6767450" y="207010"/>
                    </a:cubicBezTo>
                    <a:close/>
                    <a:moveTo>
                      <a:pt x="7166543" y="153670"/>
                    </a:moveTo>
                    <a:lnTo>
                      <a:pt x="7132254" y="153670"/>
                    </a:lnTo>
                    <a:cubicBezTo>
                      <a:pt x="7125904" y="153670"/>
                      <a:pt x="7119554" y="153670"/>
                      <a:pt x="7114473" y="154940"/>
                    </a:cubicBezTo>
                    <a:lnTo>
                      <a:pt x="7095423" y="154940"/>
                    </a:lnTo>
                    <a:cubicBezTo>
                      <a:pt x="7094154" y="154940"/>
                      <a:pt x="7097964" y="152400"/>
                      <a:pt x="7095423" y="152400"/>
                    </a:cubicBezTo>
                    <a:lnTo>
                      <a:pt x="7005254" y="152400"/>
                    </a:lnTo>
                    <a:cubicBezTo>
                      <a:pt x="7000173" y="152400"/>
                      <a:pt x="6990014" y="148590"/>
                      <a:pt x="6979854" y="148590"/>
                    </a:cubicBezTo>
                    <a:cubicBezTo>
                      <a:pt x="6958264" y="151130"/>
                      <a:pt x="6931593" y="151130"/>
                      <a:pt x="6899843" y="149860"/>
                    </a:cubicBezTo>
                    <a:cubicBezTo>
                      <a:pt x="6880793" y="149860"/>
                      <a:pt x="6860473" y="148590"/>
                      <a:pt x="6836343" y="148590"/>
                    </a:cubicBezTo>
                    <a:cubicBezTo>
                      <a:pt x="6837614" y="151130"/>
                      <a:pt x="6879523" y="149860"/>
                      <a:pt x="6887143" y="151130"/>
                    </a:cubicBezTo>
                    <a:cubicBezTo>
                      <a:pt x="6870633" y="158750"/>
                      <a:pt x="6813483" y="148590"/>
                      <a:pt x="6796973" y="152400"/>
                    </a:cubicBezTo>
                    <a:cubicBezTo>
                      <a:pt x="6781733" y="152400"/>
                      <a:pt x="6790623" y="151130"/>
                      <a:pt x="6796973" y="151130"/>
                    </a:cubicBezTo>
                    <a:cubicBezTo>
                      <a:pt x="6789354" y="144780"/>
                      <a:pt x="6690804" y="152400"/>
                      <a:pt x="6661678" y="153670"/>
                    </a:cubicBezTo>
                    <a:cubicBezTo>
                      <a:pt x="6634085" y="153670"/>
                      <a:pt x="6609558" y="153670"/>
                      <a:pt x="6583498" y="152400"/>
                    </a:cubicBezTo>
                    <a:cubicBezTo>
                      <a:pt x="6598827" y="147320"/>
                      <a:pt x="6612624" y="151130"/>
                      <a:pt x="6661678" y="151130"/>
                    </a:cubicBezTo>
                    <a:cubicBezTo>
                      <a:pt x="6678540" y="147320"/>
                      <a:pt x="6627954" y="148590"/>
                      <a:pt x="6600361" y="148590"/>
                    </a:cubicBezTo>
                    <a:cubicBezTo>
                      <a:pt x="6591163" y="152400"/>
                      <a:pt x="6494588" y="148590"/>
                      <a:pt x="6505318" y="154940"/>
                    </a:cubicBezTo>
                    <a:cubicBezTo>
                      <a:pt x="6466995" y="154940"/>
                      <a:pt x="6460863" y="151130"/>
                      <a:pt x="6428672" y="151130"/>
                    </a:cubicBezTo>
                    <a:cubicBezTo>
                      <a:pt x="6425605" y="151130"/>
                      <a:pt x="6350492" y="154940"/>
                      <a:pt x="6365821" y="149860"/>
                    </a:cubicBezTo>
                    <a:cubicBezTo>
                      <a:pt x="6310635" y="149860"/>
                      <a:pt x="6295306" y="153670"/>
                      <a:pt x="6240120" y="151130"/>
                    </a:cubicBezTo>
                    <a:cubicBezTo>
                      <a:pt x="6246252" y="154940"/>
                      <a:pt x="5881413" y="157480"/>
                      <a:pt x="5959593" y="148590"/>
                    </a:cubicBezTo>
                    <a:cubicBezTo>
                      <a:pt x="6014779" y="149860"/>
                      <a:pt x="5970323" y="151130"/>
                      <a:pt x="6037773" y="149860"/>
                    </a:cubicBezTo>
                    <a:cubicBezTo>
                      <a:pt x="6076096" y="148590"/>
                      <a:pt x="6122084" y="148590"/>
                      <a:pt x="6148144" y="147320"/>
                    </a:cubicBezTo>
                    <a:cubicBezTo>
                      <a:pt x="6128216" y="143510"/>
                      <a:pt x="6074563" y="146050"/>
                      <a:pt x="6008647" y="144780"/>
                    </a:cubicBezTo>
                    <a:cubicBezTo>
                      <a:pt x="6030108" y="138430"/>
                      <a:pt x="6060766" y="144780"/>
                      <a:pt x="6102156" y="144780"/>
                    </a:cubicBezTo>
                    <a:cubicBezTo>
                      <a:pt x="6120551" y="143510"/>
                      <a:pt x="6125150" y="140970"/>
                      <a:pt x="6138946" y="139700"/>
                    </a:cubicBezTo>
                    <a:lnTo>
                      <a:pt x="6163473" y="139700"/>
                    </a:lnTo>
                    <a:cubicBezTo>
                      <a:pt x="6165006" y="140970"/>
                      <a:pt x="6151210" y="142240"/>
                      <a:pt x="6149677" y="142240"/>
                    </a:cubicBezTo>
                    <a:cubicBezTo>
                      <a:pt x="6174204" y="146050"/>
                      <a:pt x="6267713" y="146050"/>
                      <a:pt x="6367354" y="147320"/>
                    </a:cubicBezTo>
                    <a:cubicBezTo>
                      <a:pt x="6394947" y="146050"/>
                      <a:pt x="6388815" y="142240"/>
                      <a:pt x="6445534" y="143510"/>
                    </a:cubicBezTo>
                    <a:cubicBezTo>
                      <a:pt x="6433270" y="144780"/>
                      <a:pt x="6428672" y="146050"/>
                      <a:pt x="6428672" y="148590"/>
                    </a:cubicBezTo>
                    <a:cubicBezTo>
                      <a:pt x="6453198" y="144780"/>
                      <a:pt x="6503785" y="144780"/>
                      <a:pt x="6569702" y="146050"/>
                    </a:cubicBezTo>
                    <a:cubicBezTo>
                      <a:pt x="6611091" y="146050"/>
                      <a:pt x="6647882" y="143510"/>
                      <a:pt x="6615690" y="147320"/>
                    </a:cubicBezTo>
                    <a:cubicBezTo>
                      <a:pt x="6641750" y="147320"/>
                      <a:pt x="6644815" y="146050"/>
                      <a:pt x="6647882" y="144780"/>
                    </a:cubicBezTo>
                    <a:cubicBezTo>
                      <a:pt x="6713798" y="143510"/>
                      <a:pt x="6776654" y="148590"/>
                      <a:pt x="6785543" y="143510"/>
                    </a:cubicBezTo>
                    <a:cubicBezTo>
                      <a:pt x="6790623" y="139700"/>
                      <a:pt x="6701534" y="144780"/>
                      <a:pt x="6727594" y="139700"/>
                    </a:cubicBezTo>
                    <a:cubicBezTo>
                      <a:pt x="6768984" y="139700"/>
                      <a:pt x="6788083" y="140970"/>
                      <a:pt x="6808404" y="140970"/>
                    </a:cubicBezTo>
                    <a:lnTo>
                      <a:pt x="6850314" y="140970"/>
                    </a:lnTo>
                    <a:cubicBezTo>
                      <a:pt x="6843964" y="143510"/>
                      <a:pt x="6816023" y="143510"/>
                      <a:pt x="6810944" y="146050"/>
                    </a:cubicBezTo>
                    <a:cubicBezTo>
                      <a:pt x="6829994" y="144780"/>
                      <a:pt x="6882064" y="146050"/>
                      <a:pt x="6898573" y="143510"/>
                    </a:cubicBezTo>
                    <a:cubicBezTo>
                      <a:pt x="6903654" y="143510"/>
                      <a:pt x="6906194" y="142240"/>
                      <a:pt x="6902383" y="140970"/>
                    </a:cubicBezTo>
                    <a:cubicBezTo>
                      <a:pt x="6939214" y="143510"/>
                      <a:pt x="6993823" y="143510"/>
                      <a:pt x="7044623" y="140970"/>
                    </a:cubicBezTo>
                    <a:cubicBezTo>
                      <a:pt x="7064944" y="142240"/>
                      <a:pt x="7092883" y="142240"/>
                      <a:pt x="7127173" y="142240"/>
                    </a:cubicBezTo>
                    <a:lnTo>
                      <a:pt x="7237664" y="142240"/>
                    </a:lnTo>
                    <a:lnTo>
                      <a:pt x="7237664" y="180340"/>
                    </a:lnTo>
                    <a:cubicBezTo>
                      <a:pt x="7237664" y="184150"/>
                      <a:pt x="7238933" y="189230"/>
                      <a:pt x="7238933" y="194310"/>
                    </a:cubicBezTo>
                    <a:cubicBezTo>
                      <a:pt x="7238933" y="214630"/>
                      <a:pt x="7240204" y="234950"/>
                      <a:pt x="7241473" y="252730"/>
                    </a:cubicBezTo>
                    <a:lnTo>
                      <a:pt x="7241473" y="260350"/>
                    </a:lnTo>
                    <a:cubicBezTo>
                      <a:pt x="7241473" y="257810"/>
                      <a:pt x="7240204" y="255270"/>
                      <a:pt x="7238933" y="257810"/>
                    </a:cubicBezTo>
                    <a:cubicBezTo>
                      <a:pt x="7238933" y="289560"/>
                      <a:pt x="7240204" y="317500"/>
                      <a:pt x="7240204" y="344170"/>
                    </a:cubicBezTo>
                    <a:cubicBezTo>
                      <a:pt x="7238933" y="508000"/>
                      <a:pt x="7240204" y="674125"/>
                      <a:pt x="7240204" y="835252"/>
                    </a:cubicBezTo>
                    <a:lnTo>
                      <a:pt x="7240204" y="913942"/>
                    </a:lnTo>
                    <a:cubicBezTo>
                      <a:pt x="7240204" y="913942"/>
                      <a:pt x="7238933" y="915191"/>
                      <a:pt x="7237664" y="913942"/>
                    </a:cubicBezTo>
                    <a:cubicBezTo>
                      <a:pt x="7236394" y="770302"/>
                      <a:pt x="7236394" y="706600"/>
                      <a:pt x="7235123" y="568960"/>
                    </a:cubicBezTo>
                    <a:cubicBezTo>
                      <a:pt x="7235123" y="537210"/>
                      <a:pt x="7232583" y="528320"/>
                      <a:pt x="7231314" y="516890"/>
                    </a:cubicBezTo>
                    <a:cubicBezTo>
                      <a:pt x="7233854" y="429260"/>
                      <a:pt x="7233854" y="335280"/>
                      <a:pt x="7231314" y="257810"/>
                    </a:cubicBezTo>
                    <a:cubicBezTo>
                      <a:pt x="7231314" y="241300"/>
                      <a:pt x="7231314" y="217170"/>
                      <a:pt x="7228773" y="209550"/>
                    </a:cubicBezTo>
                    <a:cubicBezTo>
                      <a:pt x="7227504" y="177800"/>
                      <a:pt x="7231314" y="184150"/>
                      <a:pt x="7231314" y="160020"/>
                    </a:cubicBezTo>
                    <a:lnTo>
                      <a:pt x="7231314" y="149860"/>
                    </a:lnTo>
                    <a:cubicBezTo>
                      <a:pt x="7185594" y="151130"/>
                      <a:pt x="7209723" y="154940"/>
                      <a:pt x="7165273" y="156210"/>
                    </a:cubicBezTo>
                    <a:cubicBezTo>
                      <a:pt x="7174164" y="158750"/>
                      <a:pt x="7198294" y="160020"/>
                      <a:pt x="7172894" y="162560"/>
                    </a:cubicBezTo>
                    <a:cubicBezTo>
                      <a:pt x="7162733" y="157480"/>
                      <a:pt x="7167814" y="154940"/>
                      <a:pt x="7166544" y="153670"/>
                    </a:cubicBezTo>
                    <a:close/>
                    <a:moveTo>
                      <a:pt x="7221154" y="2929902"/>
                    </a:moveTo>
                    <a:cubicBezTo>
                      <a:pt x="7223693" y="2972370"/>
                      <a:pt x="7226233" y="3007343"/>
                      <a:pt x="7222423" y="3057305"/>
                    </a:cubicBezTo>
                    <a:cubicBezTo>
                      <a:pt x="7226233" y="3069795"/>
                      <a:pt x="7226233" y="3049811"/>
                      <a:pt x="7226233" y="3038569"/>
                    </a:cubicBezTo>
                    <a:cubicBezTo>
                      <a:pt x="7226233" y="3048562"/>
                      <a:pt x="7226233" y="3059803"/>
                      <a:pt x="7227504" y="3071044"/>
                    </a:cubicBezTo>
                    <a:cubicBezTo>
                      <a:pt x="7226233" y="3082286"/>
                      <a:pt x="7223693" y="3081037"/>
                      <a:pt x="7221154" y="3068546"/>
                    </a:cubicBezTo>
                    <a:lnTo>
                      <a:pt x="7221154" y="3084784"/>
                    </a:lnTo>
                    <a:lnTo>
                      <a:pt x="7221154" y="3043566"/>
                    </a:lnTo>
                    <a:cubicBezTo>
                      <a:pt x="7221154" y="3032324"/>
                      <a:pt x="7222423" y="3019834"/>
                      <a:pt x="7222423" y="3004845"/>
                    </a:cubicBezTo>
                    <a:cubicBezTo>
                      <a:pt x="7221154" y="2978615"/>
                      <a:pt x="7218614" y="2952385"/>
                      <a:pt x="7221154" y="2929902"/>
                    </a:cubicBezTo>
                    <a:close/>
                    <a:moveTo>
                      <a:pt x="7190673" y="8505733"/>
                    </a:moveTo>
                    <a:cubicBezTo>
                      <a:pt x="7188133" y="8505733"/>
                      <a:pt x="7185593" y="8505733"/>
                      <a:pt x="7184323" y="8504463"/>
                    </a:cubicBezTo>
                    <a:lnTo>
                      <a:pt x="7227504" y="8504463"/>
                    </a:lnTo>
                    <a:cubicBezTo>
                      <a:pt x="7227504" y="8413023"/>
                      <a:pt x="7224964" y="8345713"/>
                      <a:pt x="7224964" y="8279673"/>
                    </a:cubicBezTo>
                    <a:lnTo>
                      <a:pt x="7226233" y="8279673"/>
                    </a:lnTo>
                    <a:cubicBezTo>
                      <a:pt x="7226233" y="8354604"/>
                      <a:pt x="7227504" y="8429533"/>
                      <a:pt x="7227504" y="8505733"/>
                    </a:cubicBezTo>
                    <a:lnTo>
                      <a:pt x="7190673" y="8505733"/>
                    </a:lnTo>
                    <a:close/>
                    <a:moveTo>
                      <a:pt x="7224964" y="8266973"/>
                    </a:moveTo>
                    <a:cubicBezTo>
                      <a:pt x="7224964" y="8266973"/>
                      <a:pt x="7224964" y="8268244"/>
                      <a:pt x="7223693" y="8270783"/>
                    </a:cubicBezTo>
                    <a:cubicBezTo>
                      <a:pt x="7223693" y="8233954"/>
                      <a:pt x="7222423" y="8214904"/>
                      <a:pt x="7222423" y="8169183"/>
                    </a:cubicBezTo>
                    <a:cubicBezTo>
                      <a:pt x="7222423" y="8169183"/>
                      <a:pt x="7223693" y="8174263"/>
                      <a:pt x="7223693" y="8180613"/>
                    </a:cubicBezTo>
                    <a:lnTo>
                      <a:pt x="7223693" y="8225063"/>
                    </a:lnTo>
                    <a:cubicBezTo>
                      <a:pt x="7224964" y="8239033"/>
                      <a:pt x="7224964" y="8253004"/>
                      <a:pt x="7224964" y="8266973"/>
                    </a:cubicBezTo>
                    <a:close/>
                    <a:moveTo>
                      <a:pt x="7222423" y="8055987"/>
                    </a:moveTo>
                    <a:cubicBezTo>
                      <a:pt x="7222423" y="8033504"/>
                      <a:pt x="7222423" y="8034753"/>
                      <a:pt x="7223693" y="8033504"/>
                    </a:cubicBezTo>
                    <a:lnTo>
                      <a:pt x="7223693" y="8102201"/>
                    </a:lnTo>
                    <a:cubicBezTo>
                      <a:pt x="7223693" y="8087213"/>
                      <a:pt x="7223693" y="8070975"/>
                      <a:pt x="7222423" y="8055987"/>
                    </a:cubicBezTo>
                    <a:close/>
                    <a:moveTo>
                      <a:pt x="7227504" y="3804234"/>
                    </a:moveTo>
                    <a:cubicBezTo>
                      <a:pt x="7227504" y="3799238"/>
                      <a:pt x="7226233" y="3795491"/>
                      <a:pt x="7226233" y="3790495"/>
                    </a:cubicBezTo>
                    <a:cubicBezTo>
                      <a:pt x="7226233" y="3786748"/>
                      <a:pt x="7227504" y="3784250"/>
                      <a:pt x="7227504" y="3781752"/>
                    </a:cubicBezTo>
                    <a:lnTo>
                      <a:pt x="7227504" y="3804234"/>
                    </a:lnTo>
                    <a:close/>
                    <a:moveTo>
                      <a:pt x="7227504" y="3640609"/>
                    </a:moveTo>
                    <a:lnTo>
                      <a:pt x="7227504" y="3630617"/>
                    </a:lnTo>
                    <a:lnTo>
                      <a:pt x="7227504" y="3640609"/>
                    </a:lnTo>
                    <a:close/>
                    <a:moveTo>
                      <a:pt x="7223693" y="3554425"/>
                    </a:moveTo>
                    <a:cubicBezTo>
                      <a:pt x="7219883" y="3535690"/>
                      <a:pt x="7223693" y="3491973"/>
                      <a:pt x="7224964" y="3478233"/>
                    </a:cubicBezTo>
                    <a:cubicBezTo>
                      <a:pt x="7230043" y="3503214"/>
                      <a:pt x="7223693" y="3521950"/>
                      <a:pt x="7223693" y="3554425"/>
                    </a:cubicBezTo>
                    <a:close/>
                    <a:moveTo>
                      <a:pt x="7227504" y="3419528"/>
                    </a:moveTo>
                    <a:cubicBezTo>
                      <a:pt x="7227504" y="3413283"/>
                      <a:pt x="7226233" y="3408287"/>
                      <a:pt x="7226233" y="3402041"/>
                    </a:cubicBezTo>
                    <a:cubicBezTo>
                      <a:pt x="7224964" y="3389551"/>
                      <a:pt x="7221154" y="3393298"/>
                      <a:pt x="7218614" y="3387053"/>
                    </a:cubicBezTo>
                    <a:lnTo>
                      <a:pt x="7218614" y="3375812"/>
                    </a:lnTo>
                    <a:cubicBezTo>
                      <a:pt x="7219883" y="3333344"/>
                      <a:pt x="7221154" y="3283382"/>
                      <a:pt x="7223693" y="3250907"/>
                    </a:cubicBezTo>
                    <a:cubicBezTo>
                      <a:pt x="7221154" y="3218432"/>
                      <a:pt x="7223693" y="3178462"/>
                      <a:pt x="7223693" y="3143489"/>
                    </a:cubicBezTo>
                    <a:cubicBezTo>
                      <a:pt x="7223693" y="3133497"/>
                      <a:pt x="7223693" y="3124753"/>
                      <a:pt x="7222423" y="3116010"/>
                    </a:cubicBezTo>
                    <a:cubicBezTo>
                      <a:pt x="7223693" y="3108516"/>
                      <a:pt x="7226233" y="3097274"/>
                      <a:pt x="7227504" y="3089780"/>
                    </a:cubicBezTo>
                    <a:lnTo>
                      <a:pt x="7227504" y="3163474"/>
                    </a:lnTo>
                    <a:cubicBezTo>
                      <a:pt x="7223693" y="3173466"/>
                      <a:pt x="7226233" y="3240915"/>
                      <a:pt x="7226233" y="3298371"/>
                    </a:cubicBezTo>
                    <a:cubicBezTo>
                      <a:pt x="7227504" y="3323352"/>
                      <a:pt x="7227504" y="3283382"/>
                      <a:pt x="7228773" y="3308363"/>
                    </a:cubicBezTo>
                    <a:cubicBezTo>
                      <a:pt x="7227504" y="3344585"/>
                      <a:pt x="7227504" y="3382057"/>
                      <a:pt x="7227504" y="3419528"/>
                    </a:cubicBezTo>
                    <a:close/>
                    <a:moveTo>
                      <a:pt x="7227504" y="8656863"/>
                    </a:moveTo>
                    <a:cubicBezTo>
                      <a:pt x="7250364" y="8654323"/>
                      <a:pt x="7334183" y="8655594"/>
                      <a:pt x="7376093" y="8655594"/>
                    </a:cubicBezTo>
                    <a:cubicBezTo>
                      <a:pt x="7376093" y="8640354"/>
                      <a:pt x="7374823" y="8630194"/>
                      <a:pt x="7374823" y="8630194"/>
                    </a:cubicBezTo>
                    <a:lnTo>
                      <a:pt x="7374823" y="8560344"/>
                    </a:lnTo>
                    <a:cubicBezTo>
                      <a:pt x="7374823" y="8589554"/>
                      <a:pt x="7377364" y="8622573"/>
                      <a:pt x="7377364" y="8543834"/>
                    </a:cubicBezTo>
                    <a:cubicBezTo>
                      <a:pt x="7377364" y="8573044"/>
                      <a:pt x="7378633" y="8613684"/>
                      <a:pt x="7378633" y="8658134"/>
                    </a:cubicBezTo>
                    <a:cubicBezTo>
                      <a:pt x="7329104" y="8656863"/>
                      <a:pt x="7275764" y="8656863"/>
                      <a:pt x="7227504" y="8656863"/>
                    </a:cubicBezTo>
                    <a:close/>
                    <a:moveTo>
                      <a:pt x="7377364" y="8402863"/>
                    </a:moveTo>
                    <a:cubicBezTo>
                      <a:pt x="7376093" y="8410484"/>
                      <a:pt x="7377364" y="8322854"/>
                      <a:pt x="7374823" y="8350794"/>
                    </a:cubicBezTo>
                    <a:cubicBezTo>
                      <a:pt x="7374823" y="8336823"/>
                      <a:pt x="7374823" y="8320313"/>
                      <a:pt x="7376093" y="8301263"/>
                    </a:cubicBezTo>
                    <a:cubicBezTo>
                      <a:pt x="7376093" y="8286023"/>
                      <a:pt x="7376093" y="8269513"/>
                      <a:pt x="7377364" y="8253004"/>
                    </a:cubicBezTo>
                    <a:lnTo>
                      <a:pt x="7377364" y="8402863"/>
                    </a:lnTo>
                    <a:close/>
                    <a:moveTo>
                      <a:pt x="7381173" y="8259354"/>
                    </a:moveTo>
                    <a:lnTo>
                      <a:pt x="7381173" y="8345713"/>
                    </a:lnTo>
                    <a:cubicBezTo>
                      <a:pt x="7379904" y="8326663"/>
                      <a:pt x="7379904" y="8302534"/>
                      <a:pt x="7379904" y="8273323"/>
                    </a:cubicBezTo>
                    <a:lnTo>
                      <a:pt x="7379904" y="8206013"/>
                    </a:lnTo>
                    <a:cubicBezTo>
                      <a:pt x="7381173" y="8212363"/>
                      <a:pt x="7381173" y="8235224"/>
                      <a:pt x="7381173" y="8259354"/>
                    </a:cubicBezTo>
                    <a:close/>
                    <a:moveTo>
                      <a:pt x="7379904" y="8597173"/>
                    </a:moveTo>
                    <a:cubicBezTo>
                      <a:pt x="7381173" y="8536213"/>
                      <a:pt x="7379904" y="8440963"/>
                      <a:pt x="7379904" y="8367304"/>
                    </a:cubicBezTo>
                    <a:cubicBezTo>
                      <a:pt x="7379904" y="8402863"/>
                      <a:pt x="7383714" y="8556534"/>
                      <a:pt x="7379904" y="8597173"/>
                    </a:cubicBezTo>
                    <a:close/>
                  </a:path>
                </a:pathLst>
              </a:custGeom>
              <a:solidFill>
                <a:srgbClr val="243A75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68651" y="852373"/>
              <a:ext cx="3385220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ต้นไม้ หิน หญ้า ภูเขา ทะเล </a:t>
              </a:r>
              <a:r>
                <a:rPr lang="th-TH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ชายหาด </a:t>
              </a:r>
              <a:r>
                <a:rPr lang="en-US" sz="3600" dirty="0">
                  <a:solidFill>
                    <a:srgbClr val="000000"/>
                  </a:solidFill>
                  <a:latin typeface="EucrosiaUPC" panose="02020603050405020304" pitchFamily="18" charset="-34"/>
                  <a:cs typeface="EucrosiaUPC" panose="02020603050405020304" pitchFamily="18" charset="-34"/>
                </a:rPr>
                <a:t>ถนน เสาไฟ บ้าน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50446" y="928288"/>
            <a:ext cx="4669735" cy="164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78"/>
              </a:lnSpc>
            </a:pPr>
            <a:r>
              <a:rPr lang="en-US" sz="10270" dirty="0">
                <a:ln>
                  <a:solidFill>
                    <a:schemeClr val="tx1"/>
                  </a:solidFill>
                </a:ln>
                <a:solidFill>
                  <a:srgbClr val="243A75"/>
                </a:solidFill>
                <a:latin typeface="RoxboroughCF Bold Bold"/>
              </a:rPr>
              <a:t>Week 1</a:t>
            </a:r>
          </a:p>
        </p:txBody>
      </p:sp>
      <p:pic>
        <p:nvPicPr>
          <p:cNvPr id="19" name="รูปภาพ 18" descr="รูปภาพประกอบด้วย กลางแจ้ง, น้ำ, ธรรมชาติ, ชายฝ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4E97EE8-DE94-4BF2-A8A0-888E68B6B5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90597"/>
            <a:ext cx="13600676" cy="68098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</Words>
  <Application>Microsoft Office PowerPoint</Application>
  <PresentationFormat>กำหนดเอง</PresentationFormat>
  <Paragraphs>5</Paragraphs>
  <Slides>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</vt:i4>
      </vt:variant>
    </vt:vector>
  </HeadingPairs>
  <TitlesOfParts>
    <vt:vector size="10" baseType="lpstr">
      <vt:lpstr>Angsana New</vt:lpstr>
      <vt:lpstr>RoxboroughCF Thin</vt:lpstr>
      <vt:lpstr>Poor Richard</vt:lpstr>
      <vt:lpstr>Arial</vt:lpstr>
      <vt:lpstr>EucrosiaUPC</vt:lpstr>
      <vt:lpstr>RoxboroughCF Bold Bold</vt:lpstr>
      <vt:lpstr>Calibri</vt:lpstr>
      <vt:lpstr>Office Theme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Heroes of</dc:title>
  <cp:lastModifiedBy>anittha jai-on</cp:lastModifiedBy>
  <cp:revision>6</cp:revision>
  <dcterms:created xsi:type="dcterms:W3CDTF">2006-08-16T00:00:00Z</dcterms:created>
  <dcterms:modified xsi:type="dcterms:W3CDTF">2021-01-16T10:44:32Z</dcterms:modified>
  <dc:identifier>DAETYHqPK2Q</dc:identifier>
</cp:coreProperties>
</file>